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sldIdLst>
    <p:sldId id="258" r:id="rId2"/>
    <p:sldId id="259" r:id="rId3"/>
    <p:sldId id="267" r:id="rId4"/>
    <p:sldId id="273" r:id="rId5"/>
    <p:sldId id="260" r:id="rId6"/>
    <p:sldId id="261" r:id="rId7"/>
    <p:sldId id="262" r:id="rId8"/>
    <p:sldId id="263" r:id="rId9"/>
    <p:sldId id="264" r:id="rId10"/>
    <p:sldId id="265" r:id="rId11"/>
    <p:sldId id="266" r:id="rId12"/>
    <p:sldId id="274" r:id="rId13"/>
    <p:sldId id="275" r:id="rId14"/>
    <p:sldId id="257" r:id="rId15"/>
  </p:sldIdLst>
  <p:sldSz cx="12192000" cy="6858000"/>
  <p:notesSz cx="6858000" cy="9144000"/>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317"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3D1644-1259-4E84-8686-26070FB53ABF}" type="datetimeFigureOut">
              <a:rPr lang="zh-HK" altLang="en-US" smtClean="0"/>
              <a:t>7/9/2023</a:t>
            </a:fld>
            <a:endParaRPr lang="zh-HK"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131E74-AB95-408E-B209-47EBD7878EA8}" type="slidenum">
              <a:rPr lang="zh-HK" altLang="en-US" smtClean="0"/>
              <a:t>‹#›</a:t>
            </a:fld>
            <a:endParaRPr lang="zh-HK" altLang="en-US"/>
          </a:p>
        </p:txBody>
      </p:sp>
    </p:spTree>
    <p:extLst>
      <p:ext uri="{BB962C8B-B14F-4D97-AF65-F5344CB8AC3E}">
        <p14:creationId xmlns:p14="http://schemas.microsoft.com/office/powerpoint/2010/main" val="2886926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2554BDF-0FFE-C377-A099-325111E296E2}"/>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zh-HK" altLang="en-US"/>
          </a:p>
        </p:txBody>
      </p:sp>
      <p:sp>
        <p:nvSpPr>
          <p:cNvPr id="3" name="副標題 2">
            <a:extLst>
              <a:ext uri="{FF2B5EF4-FFF2-40B4-BE49-F238E27FC236}">
                <a16:creationId xmlns:a16="http://schemas.microsoft.com/office/drawing/2014/main" id="{F3CF1054-120E-81F0-1623-196955AC53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zh-HK" altLang="en-US"/>
          </a:p>
        </p:txBody>
      </p:sp>
      <p:sp>
        <p:nvSpPr>
          <p:cNvPr id="4" name="日期版面配置區 3">
            <a:extLst>
              <a:ext uri="{FF2B5EF4-FFF2-40B4-BE49-F238E27FC236}">
                <a16:creationId xmlns:a16="http://schemas.microsoft.com/office/drawing/2014/main" id="{026F77A3-EAD9-6565-8A13-B4345279DF9E}"/>
              </a:ext>
            </a:extLst>
          </p:cNvPr>
          <p:cNvSpPr>
            <a:spLocks noGrp="1"/>
          </p:cNvSpPr>
          <p:nvPr>
            <p:ph type="dt" sz="half" idx="10"/>
          </p:nvPr>
        </p:nvSpPr>
        <p:spPr/>
        <p:txBody>
          <a:bodyPr/>
          <a:lstStyle/>
          <a:p>
            <a:fld id="{532FCEA4-2769-46E4-91E0-82A866C212F3}" type="datetime1">
              <a:rPr lang="zh-HK" altLang="en-US" smtClean="0"/>
              <a:t>7/9/2023</a:t>
            </a:fld>
            <a:endParaRPr lang="zh-HK" altLang="en-US"/>
          </a:p>
        </p:txBody>
      </p:sp>
      <p:sp>
        <p:nvSpPr>
          <p:cNvPr id="5" name="頁尾版面配置區 4">
            <a:extLst>
              <a:ext uri="{FF2B5EF4-FFF2-40B4-BE49-F238E27FC236}">
                <a16:creationId xmlns:a16="http://schemas.microsoft.com/office/drawing/2014/main" id="{31CC9FA0-F293-9EB9-FCCE-42310AAA5E74}"/>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A61B0FB7-084E-CF15-B0EB-FEC535ED48C1}"/>
              </a:ext>
            </a:extLst>
          </p:cNvPr>
          <p:cNvSpPr>
            <a:spLocks noGrp="1"/>
          </p:cNvSpPr>
          <p:nvPr>
            <p:ph type="sldNum" sz="quarter" idx="12"/>
          </p:nvPr>
        </p:nvSpPr>
        <p:spPr/>
        <p:txBody>
          <a:bodyPr/>
          <a:lstStyle/>
          <a:p>
            <a:fld id="{BF51EE28-1E99-4B0E-8C86-5CA0BCD9F11B}" type="slidenum">
              <a:rPr lang="zh-HK" altLang="en-US" smtClean="0"/>
              <a:t>‹#›</a:t>
            </a:fld>
            <a:endParaRPr lang="zh-HK" altLang="en-US"/>
          </a:p>
        </p:txBody>
      </p:sp>
    </p:spTree>
    <p:extLst>
      <p:ext uri="{BB962C8B-B14F-4D97-AF65-F5344CB8AC3E}">
        <p14:creationId xmlns:p14="http://schemas.microsoft.com/office/powerpoint/2010/main" val="4212728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57330D8-1872-FA1A-4577-2FF8E9ECB804}"/>
              </a:ext>
            </a:extLst>
          </p:cNvPr>
          <p:cNvSpPr>
            <a:spLocks noGrp="1"/>
          </p:cNvSpPr>
          <p:nvPr>
            <p:ph type="title"/>
          </p:nvPr>
        </p:nvSpPr>
        <p:spPr/>
        <p:txBody>
          <a:bodyPr/>
          <a:lstStyle/>
          <a:p>
            <a:r>
              <a:rPr lang="zh-TW" altLang="en-US"/>
              <a:t>按一下以編輯母片標題樣式</a:t>
            </a:r>
            <a:endParaRPr lang="zh-HK" altLang="en-US"/>
          </a:p>
        </p:txBody>
      </p:sp>
      <p:sp>
        <p:nvSpPr>
          <p:cNvPr id="3" name="直排文字版面配置區 2">
            <a:extLst>
              <a:ext uri="{FF2B5EF4-FFF2-40B4-BE49-F238E27FC236}">
                <a16:creationId xmlns:a16="http://schemas.microsoft.com/office/drawing/2014/main" id="{D9259A9A-96C2-461D-6BFA-16841E529B01}"/>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8C377F58-1B8D-D58B-D05F-4FEA197AC8B1}"/>
              </a:ext>
            </a:extLst>
          </p:cNvPr>
          <p:cNvSpPr>
            <a:spLocks noGrp="1"/>
          </p:cNvSpPr>
          <p:nvPr>
            <p:ph type="dt" sz="half" idx="10"/>
          </p:nvPr>
        </p:nvSpPr>
        <p:spPr/>
        <p:txBody>
          <a:bodyPr/>
          <a:lstStyle/>
          <a:p>
            <a:fld id="{57DAADDA-69C7-4EE5-8DEF-32093CCFA532}" type="datetime1">
              <a:rPr lang="zh-HK" altLang="en-US" smtClean="0"/>
              <a:t>7/9/2023</a:t>
            </a:fld>
            <a:endParaRPr lang="zh-HK" altLang="en-US"/>
          </a:p>
        </p:txBody>
      </p:sp>
      <p:sp>
        <p:nvSpPr>
          <p:cNvPr id="5" name="頁尾版面配置區 4">
            <a:extLst>
              <a:ext uri="{FF2B5EF4-FFF2-40B4-BE49-F238E27FC236}">
                <a16:creationId xmlns:a16="http://schemas.microsoft.com/office/drawing/2014/main" id="{88160201-7BBF-AF52-59A9-CCFA3B852D31}"/>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70E985AC-6152-32B3-BFA5-651A20BFB868}"/>
              </a:ext>
            </a:extLst>
          </p:cNvPr>
          <p:cNvSpPr>
            <a:spLocks noGrp="1"/>
          </p:cNvSpPr>
          <p:nvPr>
            <p:ph type="sldNum" sz="quarter" idx="12"/>
          </p:nvPr>
        </p:nvSpPr>
        <p:spPr/>
        <p:txBody>
          <a:bodyPr/>
          <a:lstStyle/>
          <a:p>
            <a:fld id="{BF51EE28-1E99-4B0E-8C86-5CA0BCD9F11B}" type="slidenum">
              <a:rPr lang="zh-HK" altLang="en-US" smtClean="0"/>
              <a:t>‹#›</a:t>
            </a:fld>
            <a:endParaRPr lang="zh-HK" altLang="en-US"/>
          </a:p>
        </p:txBody>
      </p:sp>
    </p:spTree>
    <p:extLst>
      <p:ext uri="{BB962C8B-B14F-4D97-AF65-F5344CB8AC3E}">
        <p14:creationId xmlns:p14="http://schemas.microsoft.com/office/powerpoint/2010/main" val="4175568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7419E56B-A2A9-CBD7-6766-6E0C47AE2F6F}"/>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zh-HK" altLang="en-US"/>
          </a:p>
        </p:txBody>
      </p:sp>
      <p:sp>
        <p:nvSpPr>
          <p:cNvPr id="3" name="直排文字版面配置區 2">
            <a:extLst>
              <a:ext uri="{FF2B5EF4-FFF2-40B4-BE49-F238E27FC236}">
                <a16:creationId xmlns:a16="http://schemas.microsoft.com/office/drawing/2014/main" id="{7432B3E9-3B80-611A-3658-CA6CB4FEEEE9}"/>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05398A6D-F374-3775-ED75-BE396635974C}"/>
              </a:ext>
            </a:extLst>
          </p:cNvPr>
          <p:cNvSpPr>
            <a:spLocks noGrp="1"/>
          </p:cNvSpPr>
          <p:nvPr>
            <p:ph type="dt" sz="half" idx="10"/>
          </p:nvPr>
        </p:nvSpPr>
        <p:spPr/>
        <p:txBody>
          <a:bodyPr/>
          <a:lstStyle/>
          <a:p>
            <a:fld id="{674F7CEF-8B43-463F-A9ED-589328D23DE9}" type="datetime1">
              <a:rPr lang="zh-HK" altLang="en-US" smtClean="0"/>
              <a:t>7/9/2023</a:t>
            </a:fld>
            <a:endParaRPr lang="zh-HK" altLang="en-US"/>
          </a:p>
        </p:txBody>
      </p:sp>
      <p:sp>
        <p:nvSpPr>
          <p:cNvPr id="5" name="頁尾版面配置區 4">
            <a:extLst>
              <a:ext uri="{FF2B5EF4-FFF2-40B4-BE49-F238E27FC236}">
                <a16:creationId xmlns:a16="http://schemas.microsoft.com/office/drawing/2014/main" id="{F1C33ECF-27FE-E667-1A30-815B270987F7}"/>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32E44724-7B35-F86F-ECF1-2F8DB5565CE4}"/>
              </a:ext>
            </a:extLst>
          </p:cNvPr>
          <p:cNvSpPr>
            <a:spLocks noGrp="1"/>
          </p:cNvSpPr>
          <p:nvPr>
            <p:ph type="sldNum" sz="quarter" idx="12"/>
          </p:nvPr>
        </p:nvSpPr>
        <p:spPr/>
        <p:txBody>
          <a:bodyPr/>
          <a:lstStyle/>
          <a:p>
            <a:fld id="{BF51EE28-1E99-4B0E-8C86-5CA0BCD9F11B}" type="slidenum">
              <a:rPr lang="zh-HK" altLang="en-US" smtClean="0"/>
              <a:t>‹#›</a:t>
            </a:fld>
            <a:endParaRPr lang="zh-HK" altLang="en-US"/>
          </a:p>
        </p:txBody>
      </p:sp>
    </p:spTree>
    <p:extLst>
      <p:ext uri="{BB962C8B-B14F-4D97-AF65-F5344CB8AC3E}">
        <p14:creationId xmlns:p14="http://schemas.microsoft.com/office/powerpoint/2010/main" val="21729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D72FC07-6F09-55BA-3D4B-A9AAC2927092}"/>
              </a:ext>
            </a:extLst>
          </p:cNvPr>
          <p:cNvSpPr>
            <a:spLocks noGrp="1"/>
          </p:cNvSpPr>
          <p:nvPr>
            <p:ph type="title"/>
          </p:nvPr>
        </p:nvSpPr>
        <p:spPr/>
        <p:txBody>
          <a:bodyPr/>
          <a:lstStyle/>
          <a:p>
            <a:r>
              <a:rPr lang="zh-TW" altLang="en-US"/>
              <a:t>按一下以編輯母片標題樣式</a:t>
            </a:r>
            <a:endParaRPr lang="zh-HK" altLang="en-US"/>
          </a:p>
        </p:txBody>
      </p:sp>
      <p:sp>
        <p:nvSpPr>
          <p:cNvPr id="3" name="內容版面配置區 2">
            <a:extLst>
              <a:ext uri="{FF2B5EF4-FFF2-40B4-BE49-F238E27FC236}">
                <a16:creationId xmlns:a16="http://schemas.microsoft.com/office/drawing/2014/main" id="{6EDADEC0-D666-727A-E28F-0D707124FCF5}"/>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7B18C7DB-6058-C296-FA1A-BDE73A14D4CA}"/>
              </a:ext>
            </a:extLst>
          </p:cNvPr>
          <p:cNvSpPr>
            <a:spLocks noGrp="1"/>
          </p:cNvSpPr>
          <p:nvPr>
            <p:ph type="dt" sz="half" idx="10"/>
          </p:nvPr>
        </p:nvSpPr>
        <p:spPr/>
        <p:txBody>
          <a:bodyPr/>
          <a:lstStyle/>
          <a:p>
            <a:fld id="{922F6429-1A3E-40ED-8400-1CC90189599F}" type="datetime1">
              <a:rPr lang="zh-HK" altLang="en-US" smtClean="0"/>
              <a:t>7/9/2023</a:t>
            </a:fld>
            <a:endParaRPr lang="zh-HK" altLang="en-US"/>
          </a:p>
        </p:txBody>
      </p:sp>
      <p:sp>
        <p:nvSpPr>
          <p:cNvPr id="5" name="頁尾版面配置區 4">
            <a:extLst>
              <a:ext uri="{FF2B5EF4-FFF2-40B4-BE49-F238E27FC236}">
                <a16:creationId xmlns:a16="http://schemas.microsoft.com/office/drawing/2014/main" id="{4ED06E71-1FB1-98B3-A8AE-37DA16DC807C}"/>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F7222825-9D3C-5DC6-A1DE-B3D27D202586}"/>
              </a:ext>
            </a:extLst>
          </p:cNvPr>
          <p:cNvSpPr>
            <a:spLocks noGrp="1"/>
          </p:cNvSpPr>
          <p:nvPr>
            <p:ph type="sldNum" sz="quarter" idx="12"/>
          </p:nvPr>
        </p:nvSpPr>
        <p:spPr/>
        <p:txBody>
          <a:bodyPr/>
          <a:lstStyle/>
          <a:p>
            <a:fld id="{BF51EE28-1E99-4B0E-8C86-5CA0BCD9F11B}" type="slidenum">
              <a:rPr lang="zh-HK" altLang="en-US" smtClean="0"/>
              <a:t>‹#›</a:t>
            </a:fld>
            <a:endParaRPr lang="zh-HK" altLang="en-US"/>
          </a:p>
        </p:txBody>
      </p:sp>
    </p:spTree>
    <p:extLst>
      <p:ext uri="{BB962C8B-B14F-4D97-AF65-F5344CB8AC3E}">
        <p14:creationId xmlns:p14="http://schemas.microsoft.com/office/powerpoint/2010/main" val="2913228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7BEEFD4-91C8-10E7-FD89-38B12847C613}"/>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zh-HK" altLang="en-US"/>
          </a:p>
        </p:txBody>
      </p:sp>
      <p:sp>
        <p:nvSpPr>
          <p:cNvPr id="3" name="文字版面配置區 2">
            <a:extLst>
              <a:ext uri="{FF2B5EF4-FFF2-40B4-BE49-F238E27FC236}">
                <a16:creationId xmlns:a16="http://schemas.microsoft.com/office/drawing/2014/main" id="{EC2E4E5C-70EB-6946-C952-4DD987E1C1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1502E06E-DD66-F711-4DA8-6287F9EFFC3D}"/>
              </a:ext>
            </a:extLst>
          </p:cNvPr>
          <p:cNvSpPr>
            <a:spLocks noGrp="1"/>
          </p:cNvSpPr>
          <p:nvPr>
            <p:ph type="dt" sz="half" idx="10"/>
          </p:nvPr>
        </p:nvSpPr>
        <p:spPr/>
        <p:txBody>
          <a:bodyPr/>
          <a:lstStyle/>
          <a:p>
            <a:fld id="{4DBE9F20-BCE4-4E5B-B9C1-EC6E74A3E106}" type="datetime1">
              <a:rPr lang="zh-HK" altLang="en-US" smtClean="0"/>
              <a:t>7/9/2023</a:t>
            </a:fld>
            <a:endParaRPr lang="zh-HK" altLang="en-US"/>
          </a:p>
        </p:txBody>
      </p:sp>
      <p:sp>
        <p:nvSpPr>
          <p:cNvPr id="5" name="頁尾版面配置區 4">
            <a:extLst>
              <a:ext uri="{FF2B5EF4-FFF2-40B4-BE49-F238E27FC236}">
                <a16:creationId xmlns:a16="http://schemas.microsoft.com/office/drawing/2014/main" id="{9A4A7D13-6A02-AF85-A0E5-3821A4D3A29D}"/>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4E2C634B-F79F-0A7B-DF84-E7089DDA544F}"/>
              </a:ext>
            </a:extLst>
          </p:cNvPr>
          <p:cNvSpPr>
            <a:spLocks noGrp="1"/>
          </p:cNvSpPr>
          <p:nvPr>
            <p:ph type="sldNum" sz="quarter" idx="12"/>
          </p:nvPr>
        </p:nvSpPr>
        <p:spPr/>
        <p:txBody>
          <a:bodyPr/>
          <a:lstStyle/>
          <a:p>
            <a:fld id="{BF51EE28-1E99-4B0E-8C86-5CA0BCD9F11B}" type="slidenum">
              <a:rPr lang="zh-HK" altLang="en-US" smtClean="0"/>
              <a:t>‹#›</a:t>
            </a:fld>
            <a:endParaRPr lang="zh-HK" altLang="en-US"/>
          </a:p>
        </p:txBody>
      </p:sp>
    </p:spTree>
    <p:extLst>
      <p:ext uri="{BB962C8B-B14F-4D97-AF65-F5344CB8AC3E}">
        <p14:creationId xmlns:p14="http://schemas.microsoft.com/office/powerpoint/2010/main" val="1831512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6ECC3B4-BFB3-DDBC-1471-6AD8B1534696}"/>
              </a:ext>
            </a:extLst>
          </p:cNvPr>
          <p:cNvSpPr>
            <a:spLocks noGrp="1"/>
          </p:cNvSpPr>
          <p:nvPr>
            <p:ph type="title"/>
          </p:nvPr>
        </p:nvSpPr>
        <p:spPr/>
        <p:txBody>
          <a:bodyPr/>
          <a:lstStyle/>
          <a:p>
            <a:r>
              <a:rPr lang="zh-TW" altLang="en-US"/>
              <a:t>按一下以編輯母片標題樣式</a:t>
            </a:r>
            <a:endParaRPr lang="zh-HK" altLang="en-US"/>
          </a:p>
        </p:txBody>
      </p:sp>
      <p:sp>
        <p:nvSpPr>
          <p:cNvPr id="3" name="內容版面配置區 2">
            <a:extLst>
              <a:ext uri="{FF2B5EF4-FFF2-40B4-BE49-F238E27FC236}">
                <a16:creationId xmlns:a16="http://schemas.microsoft.com/office/drawing/2014/main" id="{091956A7-70F3-9298-5CA5-11B412B9B06D}"/>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內容版面配置區 3">
            <a:extLst>
              <a:ext uri="{FF2B5EF4-FFF2-40B4-BE49-F238E27FC236}">
                <a16:creationId xmlns:a16="http://schemas.microsoft.com/office/drawing/2014/main" id="{6565A449-E6EF-3CC8-42AF-424184CA8AC4}"/>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日期版面配置區 4">
            <a:extLst>
              <a:ext uri="{FF2B5EF4-FFF2-40B4-BE49-F238E27FC236}">
                <a16:creationId xmlns:a16="http://schemas.microsoft.com/office/drawing/2014/main" id="{F4B720E1-B0F8-41AA-BE3A-5A10B5E61A91}"/>
              </a:ext>
            </a:extLst>
          </p:cNvPr>
          <p:cNvSpPr>
            <a:spLocks noGrp="1"/>
          </p:cNvSpPr>
          <p:nvPr>
            <p:ph type="dt" sz="half" idx="10"/>
          </p:nvPr>
        </p:nvSpPr>
        <p:spPr/>
        <p:txBody>
          <a:bodyPr/>
          <a:lstStyle/>
          <a:p>
            <a:fld id="{BFB89C0B-AB36-4B43-A11F-82CEA3DCFECB}" type="datetime1">
              <a:rPr lang="zh-HK" altLang="en-US" smtClean="0"/>
              <a:t>7/9/2023</a:t>
            </a:fld>
            <a:endParaRPr lang="zh-HK" altLang="en-US"/>
          </a:p>
        </p:txBody>
      </p:sp>
      <p:sp>
        <p:nvSpPr>
          <p:cNvPr id="6" name="頁尾版面配置區 5">
            <a:extLst>
              <a:ext uri="{FF2B5EF4-FFF2-40B4-BE49-F238E27FC236}">
                <a16:creationId xmlns:a16="http://schemas.microsoft.com/office/drawing/2014/main" id="{659227FA-04F3-205D-3700-75C856AB3561}"/>
              </a:ext>
            </a:extLst>
          </p:cNvPr>
          <p:cNvSpPr>
            <a:spLocks noGrp="1"/>
          </p:cNvSpPr>
          <p:nvPr>
            <p:ph type="ftr" sz="quarter" idx="11"/>
          </p:nvPr>
        </p:nvSpPr>
        <p:spPr/>
        <p:txBody>
          <a:bodyPr/>
          <a:lstStyle/>
          <a:p>
            <a:endParaRPr lang="zh-HK" altLang="en-US"/>
          </a:p>
        </p:txBody>
      </p:sp>
      <p:sp>
        <p:nvSpPr>
          <p:cNvPr id="7" name="投影片編號版面配置區 6">
            <a:extLst>
              <a:ext uri="{FF2B5EF4-FFF2-40B4-BE49-F238E27FC236}">
                <a16:creationId xmlns:a16="http://schemas.microsoft.com/office/drawing/2014/main" id="{825BBC3A-B171-6835-6EE3-282B68D9E322}"/>
              </a:ext>
            </a:extLst>
          </p:cNvPr>
          <p:cNvSpPr>
            <a:spLocks noGrp="1"/>
          </p:cNvSpPr>
          <p:nvPr>
            <p:ph type="sldNum" sz="quarter" idx="12"/>
          </p:nvPr>
        </p:nvSpPr>
        <p:spPr/>
        <p:txBody>
          <a:bodyPr/>
          <a:lstStyle/>
          <a:p>
            <a:fld id="{BF51EE28-1E99-4B0E-8C86-5CA0BCD9F11B}" type="slidenum">
              <a:rPr lang="zh-HK" altLang="en-US" smtClean="0"/>
              <a:t>‹#›</a:t>
            </a:fld>
            <a:endParaRPr lang="zh-HK" altLang="en-US"/>
          </a:p>
        </p:txBody>
      </p:sp>
    </p:spTree>
    <p:extLst>
      <p:ext uri="{BB962C8B-B14F-4D97-AF65-F5344CB8AC3E}">
        <p14:creationId xmlns:p14="http://schemas.microsoft.com/office/powerpoint/2010/main" val="3703713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95EBB61-5145-2C34-858C-9D06F975912F}"/>
              </a:ext>
            </a:extLst>
          </p:cNvPr>
          <p:cNvSpPr>
            <a:spLocks noGrp="1"/>
          </p:cNvSpPr>
          <p:nvPr>
            <p:ph type="title"/>
          </p:nvPr>
        </p:nvSpPr>
        <p:spPr>
          <a:xfrm>
            <a:off x="839788" y="365125"/>
            <a:ext cx="10515600" cy="1325563"/>
          </a:xfrm>
        </p:spPr>
        <p:txBody>
          <a:bodyPr/>
          <a:lstStyle/>
          <a:p>
            <a:r>
              <a:rPr lang="zh-TW" altLang="en-US"/>
              <a:t>按一下以編輯母片標題樣式</a:t>
            </a:r>
            <a:endParaRPr lang="zh-HK" altLang="en-US"/>
          </a:p>
        </p:txBody>
      </p:sp>
      <p:sp>
        <p:nvSpPr>
          <p:cNvPr id="3" name="文字版面配置區 2">
            <a:extLst>
              <a:ext uri="{FF2B5EF4-FFF2-40B4-BE49-F238E27FC236}">
                <a16:creationId xmlns:a16="http://schemas.microsoft.com/office/drawing/2014/main" id="{ECB0839F-AC39-AF2B-3B39-1E0E24A789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5430F525-FAE7-E8FA-958F-3F8C4B3BEAA9}"/>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文字版面配置區 4">
            <a:extLst>
              <a:ext uri="{FF2B5EF4-FFF2-40B4-BE49-F238E27FC236}">
                <a16:creationId xmlns:a16="http://schemas.microsoft.com/office/drawing/2014/main" id="{288E9ACF-C51F-C15F-CB35-AE276DACB2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36063EB1-0A8E-81D6-93E9-7DDFF578D6C2}"/>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7" name="日期版面配置區 6">
            <a:extLst>
              <a:ext uri="{FF2B5EF4-FFF2-40B4-BE49-F238E27FC236}">
                <a16:creationId xmlns:a16="http://schemas.microsoft.com/office/drawing/2014/main" id="{A2051105-1C51-E118-C747-BA9A33D0E1F4}"/>
              </a:ext>
            </a:extLst>
          </p:cNvPr>
          <p:cNvSpPr>
            <a:spLocks noGrp="1"/>
          </p:cNvSpPr>
          <p:nvPr>
            <p:ph type="dt" sz="half" idx="10"/>
          </p:nvPr>
        </p:nvSpPr>
        <p:spPr/>
        <p:txBody>
          <a:bodyPr/>
          <a:lstStyle/>
          <a:p>
            <a:fld id="{F40E76A7-3D9E-4788-9006-E75086E44DC3}" type="datetime1">
              <a:rPr lang="zh-HK" altLang="en-US" smtClean="0"/>
              <a:t>7/9/2023</a:t>
            </a:fld>
            <a:endParaRPr lang="zh-HK" altLang="en-US"/>
          </a:p>
        </p:txBody>
      </p:sp>
      <p:sp>
        <p:nvSpPr>
          <p:cNvPr id="8" name="頁尾版面配置區 7">
            <a:extLst>
              <a:ext uri="{FF2B5EF4-FFF2-40B4-BE49-F238E27FC236}">
                <a16:creationId xmlns:a16="http://schemas.microsoft.com/office/drawing/2014/main" id="{D1AFBF91-0A42-D5EE-C1B1-435A09B6A3A3}"/>
              </a:ext>
            </a:extLst>
          </p:cNvPr>
          <p:cNvSpPr>
            <a:spLocks noGrp="1"/>
          </p:cNvSpPr>
          <p:nvPr>
            <p:ph type="ftr" sz="quarter" idx="11"/>
          </p:nvPr>
        </p:nvSpPr>
        <p:spPr/>
        <p:txBody>
          <a:bodyPr/>
          <a:lstStyle/>
          <a:p>
            <a:endParaRPr lang="zh-HK" altLang="en-US"/>
          </a:p>
        </p:txBody>
      </p:sp>
      <p:sp>
        <p:nvSpPr>
          <p:cNvPr id="9" name="投影片編號版面配置區 8">
            <a:extLst>
              <a:ext uri="{FF2B5EF4-FFF2-40B4-BE49-F238E27FC236}">
                <a16:creationId xmlns:a16="http://schemas.microsoft.com/office/drawing/2014/main" id="{85655E42-414E-61C8-51BA-80A45A5CD211}"/>
              </a:ext>
            </a:extLst>
          </p:cNvPr>
          <p:cNvSpPr>
            <a:spLocks noGrp="1"/>
          </p:cNvSpPr>
          <p:nvPr>
            <p:ph type="sldNum" sz="quarter" idx="12"/>
          </p:nvPr>
        </p:nvSpPr>
        <p:spPr/>
        <p:txBody>
          <a:bodyPr/>
          <a:lstStyle/>
          <a:p>
            <a:fld id="{BF51EE28-1E99-4B0E-8C86-5CA0BCD9F11B}" type="slidenum">
              <a:rPr lang="zh-HK" altLang="en-US" smtClean="0"/>
              <a:t>‹#›</a:t>
            </a:fld>
            <a:endParaRPr lang="zh-HK" altLang="en-US"/>
          </a:p>
        </p:txBody>
      </p:sp>
    </p:spTree>
    <p:extLst>
      <p:ext uri="{BB962C8B-B14F-4D97-AF65-F5344CB8AC3E}">
        <p14:creationId xmlns:p14="http://schemas.microsoft.com/office/powerpoint/2010/main" val="14108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477EE74-C681-1610-9026-0B365D2077F2}"/>
              </a:ext>
            </a:extLst>
          </p:cNvPr>
          <p:cNvSpPr>
            <a:spLocks noGrp="1"/>
          </p:cNvSpPr>
          <p:nvPr>
            <p:ph type="title"/>
          </p:nvPr>
        </p:nvSpPr>
        <p:spPr/>
        <p:txBody>
          <a:bodyPr/>
          <a:lstStyle/>
          <a:p>
            <a:r>
              <a:rPr lang="zh-TW" altLang="en-US"/>
              <a:t>按一下以編輯母片標題樣式</a:t>
            </a:r>
            <a:endParaRPr lang="zh-HK" altLang="en-US"/>
          </a:p>
        </p:txBody>
      </p:sp>
      <p:sp>
        <p:nvSpPr>
          <p:cNvPr id="3" name="日期版面配置區 2">
            <a:extLst>
              <a:ext uri="{FF2B5EF4-FFF2-40B4-BE49-F238E27FC236}">
                <a16:creationId xmlns:a16="http://schemas.microsoft.com/office/drawing/2014/main" id="{9CADDC9D-6C9D-E248-6B73-DB811557E9DB}"/>
              </a:ext>
            </a:extLst>
          </p:cNvPr>
          <p:cNvSpPr>
            <a:spLocks noGrp="1"/>
          </p:cNvSpPr>
          <p:nvPr>
            <p:ph type="dt" sz="half" idx="10"/>
          </p:nvPr>
        </p:nvSpPr>
        <p:spPr/>
        <p:txBody>
          <a:bodyPr/>
          <a:lstStyle/>
          <a:p>
            <a:fld id="{79CC8B00-BA01-495F-B6BE-B3D9363E1AD1}" type="datetime1">
              <a:rPr lang="zh-HK" altLang="en-US" smtClean="0"/>
              <a:t>7/9/2023</a:t>
            </a:fld>
            <a:endParaRPr lang="zh-HK" altLang="en-US"/>
          </a:p>
        </p:txBody>
      </p:sp>
      <p:sp>
        <p:nvSpPr>
          <p:cNvPr id="4" name="頁尾版面配置區 3">
            <a:extLst>
              <a:ext uri="{FF2B5EF4-FFF2-40B4-BE49-F238E27FC236}">
                <a16:creationId xmlns:a16="http://schemas.microsoft.com/office/drawing/2014/main" id="{B93EB5D4-A35E-27FC-5AEB-51A4EBD173EE}"/>
              </a:ext>
            </a:extLst>
          </p:cNvPr>
          <p:cNvSpPr>
            <a:spLocks noGrp="1"/>
          </p:cNvSpPr>
          <p:nvPr>
            <p:ph type="ftr" sz="quarter" idx="11"/>
          </p:nvPr>
        </p:nvSpPr>
        <p:spPr/>
        <p:txBody>
          <a:bodyPr/>
          <a:lstStyle/>
          <a:p>
            <a:endParaRPr lang="zh-HK" altLang="en-US"/>
          </a:p>
        </p:txBody>
      </p:sp>
      <p:sp>
        <p:nvSpPr>
          <p:cNvPr id="5" name="投影片編號版面配置區 4">
            <a:extLst>
              <a:ext uri="{FF2B5EF4-FFF2-40B4-BE49-F238E27FC236}">
                <a16:creationId xmlns:a16="http://schemas.microsoft.com/office/drawing/2014/main" id="{367DA08A-3607-51DD-8D7F-C489E86D5136}"/>
              </a:ext>
            </a:extLst>
          </p:cNvPr>
          <p:cNvSpPr>
            <a:spLocks noGrp="1"/>
          </p:cNvSpPr>
          <p:nvPr>
            <p:ph type="sldNum" sz="quarter" idx="12"/>
          </p:nvPr>
        </p:nvSpPr>
        <p:spPr/>
        <p:txBody>
          <a:bodyPr/>
          <a:lstStyle/>
          <a:p>
            <a:fld id="{BF51EE28-1E99-4B0E-8C86-5CA0BCD9F11B}" type="slidenum">
              <a:rPr lang="zh-HK" altLang="en-US" smtClean="0"/>
              <a:t>‹#›</a:t>
            </a:fld>
            <a:endParaRPr lang="zh-HK" altLang="en-US"/>
          </a:p>
        </p:txBody>
      </p:sp>
    </p:spTree>
    <p:extLst>
      <p:ext uri="{BB962C8B-B14F-4D97-AF65-F5344CB8AC3E}">
        <p14:creationId xmlns:p14="http://schemas.microsoft.com/office/powerpoint/2010/main" val="2438527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9ED5E0BD-A78C-BF55-B385-1D37D95E3B64}"/>
              </a:ext>
            </a:extLst>
          </p:cNvPr>
          <p:cNvSpPr>
            <a:spLocks noGrp="1"/>
          </p:cNvSpPr>
          <p:nvPr>
            <p:ph type="dt" sz="half" idx="10"/>
          </p:nvPr>
        </p:nvSpPr>
        <p:spPr/>
        <p:txBody>
          <a:bodyPr/>
          <a:lstStyle/>
          <a:p>
            <a:fld id="{421EE6FE-5561-4682-8552-9E3880B1774C}" type="datetime1">
              <a:rPr lang="zh-HK" altLang="en-US" smtClean="0"/>
              <a:t>7/9/2023</a:t>
            </a:fld>
            <a:endParaRPr lang="zh-HK" altLang="en-US"/>
          </a:p>
        </p:txBody>
      </p:sp>
      <p:sp>
        <p:nvSpPr>
          <p:cNvPr id="3" name="頁尾版面配置區 2">
            <a:extLst>
              <a:ext uri="{FF2B5EF4-FFF2-40B4-BE49-F238E27FC236}">
                <a16:creationId xmlns:a16="http://schemas.microsoft.com/office/drawing/2014/main" id="{837194BD-0E45-FF2F-5B75-C0603EAE0D1D}"/>
              </a:ext>
            </a:extLst>
          </p:cNvPr>
          <p:cNvSpPr>
            <a:spLocks noGrp="1"/>
          </p:cNvSpPr>
          <p:nvPr>
            <p:ph type="ftr" sz="quarter" idx="11"/>
          </p:nvPr>
        </p:nvSpPr>
        <p:spPr/>
        <p:txBody>
          <a:bodyPr/>
          <a:lstStyle/>
          <a:p>
            <a:endParaRPr lang="zh-HK" altLang="en-US"/>
          </a:p>
        </p:txBody>
      </p:sp>
      <p:sp>
        <p:nvSpPr>
          <p:cNvPr id="4" name="投影片編號版面配置區 3">
            <a:extLst>
              <a:ext uri="{FF2B5EF4-FFF2-40B4-BE49-F238E27FC236}">
                <a16:creationId xmlns:a16="http://schemas.microsoft.com/office/drawing/2014/main" id="{72860338-E37C-4B01-ACA8-27F2B9B7201E}"/>
              </a:ext>
            </a:extLst>
          </p:cNvPr>
          <p:cNvSpPr>
            <a:spLocks noGrp="1"/>
          </p:cNvSpPr>
          <p:nvPr>
            <p:ph type="sldNum" sz="quarter" idx="12"/>
          </p:nvPr>
        </p:nvSpPr>
        <p:spPr/>
        <p:txBody>
          <a:bodyPr/>
          <a:lstStyle/>
          <a:p>
            <a:fld id="{BF51EE28-1E99-4B0E-8C86-5CA0BCD9F11B}" type="slidenum">
              <a:rPr lang="zh-HK" altLang="en-US" smtClean="0"/>
              <a:t>‹#›</a:t>
            </a:fld>
            <a:endParaRPr lang="zh-HK" altLang="en-US"/>
          </a:p>
        </p:txBody>
      </p:sp>
    </p:spTree>
    <p:extLst>
      <p:ext uri="{BB962C8B-B14F-4D97-AF65-F5344CB8AC3E}">
        <p14:creationId xmlns:p14="http://schemas.microsoft.com/office/powerpoint/2010/main" val="3999635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CDF0B99-D571-BE10-8E86-D011218D544F}"/>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zh-HK" altLang="en-US"/>
          </a:p>
        </p:txBody>
      </p:sp>
      <p:sp>
        <p:nvSpPr>
          <p:cNvPr id="3" name="內容版面配置區 2">
            <a:extLst>
              <a:ext uri="{FF2B5EF4-FFF2-40B4-BE49-F238E27FC236}">
                <a16:creationId xmlns:a16="http://schemas.microsoft.com/office/drawing/2014/main" id="{425D3B8D-8531-CE26-D533-12DC35CB13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文字版面配置區 3">
            <a:extLst>
              <a:ext uri="{FF2B5EF4-FFF2-40B4-BE49-F238E27FC236}">
                <a16:creationId xmlns:a16="http://schemas.microsoft.com/office/drawing/2014/main" id="{4D2E7EC5-E69D-24BF-B140-DE4843F49B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42977FEB-BAD5-2B07-B3A6-3B225A1C0F89}"/>
              </a:ext>
            </a:extLst>
          </p:cNvPr>
          <p:cNvSpPr>
            <a:spLocks noGrp="1"/>
          </p:cNvSpPr>
          <p:nvPr>
            <p:ph type="dt" sz="half" idx="10"/>
          </p:nvPr>
        </p:nvSpPr>
        <p:spPr/>
        <p:txBody>
          <a:bodyPr/>
          <a:lstStyle/>
          <a:p>
            <a:fld id="{DED875DB-29F8-4650-8C37-230F592D18F7}" type="datetime1">
              <a:rPr lang="zh-HK" altLang="en-US" smtClean="0"/>
              <a:t>7/9/2023</a:t>
            </a:fld>
            <a:endParaRPr lang="zh-HK" altLang="en-US"/>
          </a:p>
        </p:txBody>
      </p:sp>
      <p:sp>
        <p:nvSpPr>
          <p:cNvPr id="6" name="頁尾版面配置區 5">
            <a:extLst>
              <a:ext uri="{FF2B5EF4-FFF2-40B4-BE49-F238E27FC236}">
                <a16:creationId xmlns:a16="http://schemas.microsoft.com/office/drawing/2014/main" id="{2E22542B-A0D3-CB8A-8F89-F2336E662393}"/>
              </a:ext>
            </a:extLst>
          </p:cNvPr>
          <p:cNvSpPr>
            <a:spLocks noGrp="1"/>
          </p:cNvSpPr>
          <p:nvPr>
            <p:ph type="ftr" sz="quarter" idx="11"/>
          </p:nvPr>
        </p:nvSpPr>
        <p:spPr/>
        <p:txBody>
          <a:bodyPr/>
          <a:lstStyle/>
          <a:p>
            <a:endParaRPr lang="zh-HK" altLang="en-US"/>
          </a:p>
        </p:txBody>
      </p:sp>
      <p:sp>
        <p:nvSpPr>
          <p:cNvPr id="7" name="投影片編號版面配置區 6">
            <a:extLst>
              <a:ext uri="{FF2B5EF4-FFF2-40B4-BE49-F238E27FC236}">
                <a16:creationId xmlns:a16="http://schemas.microsoft.com/office/drawing/2014/main" id="{3518670B-4E9F-9415-CECF-6B9C47C5AA4E}"/>
              </a:ext>
            </a:extLst>
          </p:cNvPr>
          <p:cNvSpPr>
            <a:spLocks noGrp="1"/>
          </p:cNvSpPr>
          <p:nvPr>
            <p:ph type="sldNum" sz="quarter" idx="12"/>
          </p:nvPr>
        </p:nvSpPr>
        <p:spPr/>
        <p:txBody>
          <a:bodyPr/>
          <a:lstStyle/>
          <a:p>
            <a:fld id="{BF51EE28-1E99-4B0E-8C86-5CA0BCD9F11B}" type="slidenum">
              <a:rPr lang="zh-HK" altLang="en-US" smtClean="0"/>
              <a:t>‹#›</a:t>
            </a:fld>
            <a:endParaRPr lang="zh-HK" altLang="en-US"/>
          </a:p>
        </p:txBody>
      </p:sp>
    </p:spTree>
    <p:extLst>
      <p:ext uri="{BB962C8B-B14F-4D97-AF65-F5344CB8AC3E}">
        <p14:creationId xmlns:p14="http://schemas.microsoft.com/office/powerpoint/2010/main" val="126684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A64401C-1ED1-868C-FF9F-5CD020812E6C}"/>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zh-HK" altLang="en-US"/>
          </a:p>
        </p:txBody>
      </p:sp>
      <p:sp>
        <p:nvSpPr>
          <p:cNvPr id="3" name="圖片版面配置區 2">
            <a:extLst>
              <a:ext uri="{FF2B5EF4-FFF2-40B4-BE49-F238E27FC236}">
                <a16:creationId xmlns:a16="http://schemas.microsoft.com/office/drawing/2014/main" id="{EB6A6A32-7675-36D5-C072-F4ECAA3521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字版面配置區 3">
            <a:extLst>
              <a:ext uri="{FF2B5EF4-FFF2-40B4-BE49-F238E27FC236}">
                <a16:creationId xmlns:a16="http://schemas.microsoft.com/office/drawing/2014/main" id="{40A073EB-01BD-D805-7D20-3C7BA1BD73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1FBAB915-CCA0-E324-D5A1-13AC8E7D19EF}"/>
              </a:ext>
            </a:extLst>
          </p:cNvPr>
          <p:cNvSpPr>
            <a:spLocks noGrp="1"/>
          </p:cNvSpPr>
          <p:nvPr>
            <p:ph type="dt" sz="half" idx="10"/>
          </p:nvPr>
        </p:nvSpPr>
        <p:spPr/>
        <p:txBody>
          <a:bodyPr/>
          <a:lstStyle/>
          <a:p>
            <a:fld id="{9D83DE31-DEC3-4C6F-9DB9-886385D6BF96}" type="datetime1">
              <a:rPr lang="zh-HK" altLang="en-US" smtClean="0"/>
              <a:t>7/9/2023</a:t>
            </a:fld>
            <a:endParaRPr lang="zh-HK" altLang="en-US"/>
          </a:p>
        </p:txBody>
      </p:sp>
      <p:sp>
        <p:nvSpPr>
          <p:cNvPr id="6" name="頁尾版面配置區 5">
            <a:extLst>
              <a:ext uri="{FF2B5EF4-FFF2-40B4-BE49-F238E27FC236}">
                <a16:creationId xmlns:a16="http://schemas.microsoft.com/office/drawing/2014/main" id="{17DA5CA9-0389-6C43-AB43-D5341F4D6269}"/>
              </a:ext>
            </a:extLst>
          </p:cNvPr>
          <p:cNvSpPr>
            <a:spLocks noGrp="1"/>
          </p:cNvSpPr>
          <p:nvPr>
            <p:ph type="ftr" sz="quarter" idx="11"/>
          </p:nvPr>
        </p:nvSpPr>
        <p:spPr/>
        <p:txBody>
          <a:bodyPr/>
          <a:lstStyle/>
          <a:p>
            <a:endParaRPr lang="zh-HK" altLang="en-US"/>
          </a:p>
        </p:txBody>
      </p:sp>
      <p:sp>
        <p:nvSpPr>
          <p:cNvPr id="7" name="投影片編號版面配置區 6">
            <a:extLst>
              <a:ext uri="{FF2B5EF4-FFF2-40B4-BE49-F238E27FC236}">
                <a16:creationId xmlns:a16="http://schemas.microsoft.com/office/drawing/2014/main" id="{0F614EC1-0A1E-CB52-477C-8B8156F61BFB}"/>
              </a:ext>
            </a:extLst>
          </p:cNvPr>
          <p:cNvSpPr>
            <a:spLocks noGrp="1"/>
          </p:cNvSpPr>
          <p:nvPr>
            <p:ph type="sldNum" sz="quarter" idx="12"/>
          </p:nvPr>
        </p:nvSpPr>
        <p:spPr/>
        <p:txBody>
          <a:bodyPr/>
          <a:lstStyle/>
          <a:p>
            <a:fld id="{BF51EE28-1E99-4B0E-8C86-5CA0BCD9F11B}" type="slidenum">
              <a:rPr lang="zh-HK" altLang="en-US" smtClean="0"/>
              <a:t>‹#›</a:t>
            </a:fld>
            <a:endParaRPr lang="zh-HK" altLang="en-US"/>
          </a:p>
        </p:txBody>
      </p:sp>
    </p:spTree>
    <p:extLst>
      <p:ext uri="{BB962C8B-B14F-4D97-AF65-F5344CB8AC3E}">
        <p14:creationId xmlns:p14="http://schemas.microsoft.com/office/powerpoint/2010/main" val="1186087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ED0E7A63-CA8D-824E-948E-5C9459CA34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zh-HK" altLang="en-US"/>
          </a:p>
        </p:txBody>
      </p:sp>
      <p:sp>
        <p:nvSpPr>
          <p:cNvPr id="3" name="文字版面配置區 2">
            <a:extLst>
              <a:ext uri="{FF2B5EF4-FFF2-40B4-BE49-F238E27FC236}">
                <a16:creationId xmlns:a16="http://schemas.microsoft.com/office/drawing/2014/main" id="{DD727DAA-BC07-0C8D-FBAF-CA88B03466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77C1357C-F408-DDBE-0C57-9980624FF4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A06FC0-D6D4-41E7-A4D5-35AC9C600FB8}" type="datetime1">
              <a:rPr lang="zh-HK" altLang="en-US" smtClean="0"/>
              <a:t>7/9/2023</a:t>
            </a:fld>
            <a:endParaRPr lang="zh-HK" altLang="en-US"/>
          </a:p>
        </p:txBody>
      </p:sp>
      <p:sp>
        <p:nvSpPr>
          <p:cNvPr id="5" name="頁尾版面配置區 4">
            <a:extLst>
              <a:ext uri="{FF2B5EF4-FFF2-40B4-BE49-F238E27FC236}">
                <a16:creationId xmlns:a16="http://schemas.microsoft.com/office/drawing/2014/main" id="{0780F4D7-1395-224E-820D-4DFE553F1D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HK" altLang="en-US"/>
          </a:p>
        </p:txBody>
      </p:sp>
      <p:sp>
        <p:nvSpPr>
          <p:cNvPr id="6" name="投影片編號版面配置區 5">
            <a:extLst>
              <a:ext uri="{FF2B5EF4-FFF2-40B4-BE49-F238E27FC236}">
                <a16:creationId xmlns:a16="http://schemas.microsoft.com/office/drawing/2014/main" id="{9511E320-94F8-89C1-C7A9-4E1A2E6E52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51EE28-1E99-4B0E-8C86-5CA0BCD9F11B}" type="slidenum">
              <a:rPr lang="zh-HK" altLang="en-US" smtClean="0"/>
              <a:t>‹#›</a:t>
            </a:fld>
            <a:endParaRPr lang="zh-HK" altLang="en-US"/>
          </a:p>
        </p:txBody>
      </p:sp>
    </p:spTree>
    <p:extLst>
      <p:ext uri="{BB962C8B-B14F-4D97-AF65-F5344CB8AC3E}">
        <p14:creationId xmlns:p14="http://schemas.microsoft.com/office/powerpoint/2010/main" val="21766441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2E449127-29C6-0246-067D-3D55CA6026F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 t="3056" r="-728" b="11300"/>
          <a:stretch/>
        </p:blipFill>
        <p:spPr>
          <a:xfrm>
            <a:off x="1" y="-1"/>
            <a:ext cx="12279086" cy="6858001"/>
          </a:xfrm>
          <a:prstGeom prst="rect">
            <a:avLst/>
          </a:prstGeom>
        </p:spPr>
      </p:pic>
      <p:sp>
        <p:nvSpPr>
          <p:cNvPr id="8" name="矩形 7">
            <a:extLst>
              <a:ext uri="{FF2B5EF4-FFF2-40B4-BE49-F238E27FC236}">
                <a16:creationId xmlns:a16="http://schemas.microsoft.com/office/drawing/2014/main" id="{C61BEE75-DCDD-D7E9-1077-908DA512A561}"/>
              </a:ext>
            </a:extLst>
          </p:cNvPr>
          <p:cNvSpPr/>
          <p:nvPr/>
        </p:nvSpPr>
        <p:spPr>
          <a:xfrm>
            <a:off x="0" y="1921927"/>
            <a:ext cx="12192000" cy="3387012"/>
          </a:xfrm>
          <a:prstGeom prst="rect">
            <a:avLst/>
          </a:prstGeom>
          <a:solidFill>
            <a:schemeClr val="bg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dirty="0"/>
          </a:p>
        </p:txBody>
      </p:sp>
      <p:sp>
        <p:nvSpPr>
          <p:cNvPr id="4" name="投影片編號版面配置區 3">
            <a:extLst>
              <a:ext uri="{FF2B5EF4-FFF2-40B4-BE49-F238E27FC236}">
                <a16:creationId xmlns:a16="http://schemas.microsoft.com/office/drawing/2014/main" id="{33C79E4D-3C40-75A8-187B-1ACE690B4244}"/>
              </a:ext>
            </a:extLst>
          </p:cNvPr>
          <p:cNvSpPr>
            <a:spLocks noGrp="1"/>
          </p:cNvSpPr>
          <p:nvPr>
            <p:ph type="sldNum" sz="quarter" idx="12"/>
          </p:nvPr>
        </p:nvSpPr>
        <p:spPr/>
        <p:txBody>
          <a:bodyPr/>
          <a:lstStyle/>
          <a:p>
            <a:fld id="{BF51EE28-1E99-4B0E-8C86-5CA0BCD9F11B}" type="slidenum">
              <a:rPr lang="zh-HK" altLang="en-US" smtClean="0"/>
              <a:t>1</a:t>
            </a:fld>
            <a:endParaRPr lang="zh-HK" altLang="en-US"/>
          </a:p>
        </p:txBody>
      </p:sp>
      <p:pic>
        <p:nvPicPr>
          <p:cNvPr id="12" name="圖片 11">
            <a:extLst>
              <a:ext uri="{FF2B5EF4-FFF2-40B4-BE49-F238E27FC236}">
                <a16:creationId xmlns:a16="http://schemas.microsoft.com/office/drawing/2014/main" id="{1B06EB73-D5BB-4FA1-9349-E72B9E4A8681}"/>
              </a:ext>
            </a:extLst>
          </p:cNvPr>
          <p:cNvPicPr>
            <a:picLocks noChangeAspect="1"/>
          </p:cNvPicPr>
          <p:nvPr/>
        </p:nvPicPr>
        <p:blipFill rotWithShape="1">
          <a:blip r:embed="rId3">
            <a:extLst>
              <a:ext uri="{28A0092B-C50C-407E-A947-70E740481C1C}">
                <a14:useLocalDpi xmlns:a14="http://schemas.microsoft.com/office/drawing/2010/main" val="0"/>
              </a:ext>
            </a:extLst>
          </a:blip>
          <a:srcRect t="4094" r="2686" b="1"/>
          <a:stretch/>
        </p:blipFill>
        <p:spPr>
          <a:xfrm>
            <a:off x="1009481" y="3870576"/>
            <a:ext cx="7564265" cy="380050"/>
          </a:xfrm>
          <a:prstGeom prst="rect">
            <a:avLst/>
          </a:prstGeom>
        </p:spPr>
      </p:pic>
      <p:sp>
        <p:nvSpPr>
          <p:cNvPr id="36" name="文字方塊 35">
            <a:extLst>
              <a:ext uri="{FF2B5EF4-FFF2-40B4-BE49-F238E27FC236}">
                <a16:creationId xmlns:a16="http://schemas.microsoft.com/office/drawing/2014/main" id="{12F95643-2CFD-46DE-820C-AE6DC8C3E428}"/>
              </a:ext>
            </a:extLst>
          </p:cNvPr>
          <p:cNvSpPr txBox="1"/>
          <p:nvPr/>
        </p:nvSpPr>
        <p:spPr>
          <a:xfrm>
            <a:off x="917101" y="3077907"/>
            <a:ext cx="5750271" cy="707886"/>
          </a:xfrm>
          <a:prstGeom prst="rect">
            <a:avLst/>
          </a:prstGeom>
          <a:noFill/>
        </p:spPr>
        <p:txBody>
          <a:bodyPr wrap="square">
            <a:spAutoFit/>
          </a:bodyPr>
          <a:lstStyle/>
          <a:p>
            <a:pPr algn="l">
              <a:lnSpc>
                <a:spcPct val="100000"/>
              </a:lnSpc>
            </a:pPr>
            <a:r>
              <a:rPr lang="en-US" altLang="zh-HK" sz="4000" dirty="0">
                <a:latin typeface="Impact" panose="020B0806030902050204" pitchFamily="34" charset="0"/>
                <a:cs typeface="Arial" panose="020B0604020202020204" pitchFamily="34" charset="0"/>
              </a:rPr>
              <a:t>St. James’ Settlement</a:t>
            </a:r>
            <a:endParaRPr lang="zh-HK" altLang="en-US" sz="4000" dirty="0">
              <a:latin typeface="Impact" panose="020B0806030902050204" pitchFamily="34" charset="0"/>
              <a:cs typeface="Arial" panose="020B0604020202020204" pitchFamily="34" charset="0"/>
            </a:endParaRPr>
          </a:p>
        </p:txBody>
      </p:sp>
      <p:sp>
        <p:nvSpPr>
          <p:cNvPr id="37" name="文字方塊 36">
            <a:extLst>
              <a:ext uri="{FF2B5EF4-FFF2-40B4-BE49-F238E27FC236}">
                <a16:creationId xmlns:a16="http://schemas.microsoft.com/office/drawing/2014/main" id="{EF2C74AE-70BE-4887-9428-8B008FEBE960}"/>
              </a:ext>
            </a:extLst>
          </p:cNvPr>
          <p:cNvSpPr txBox="1"/>
          <p:nvPr/>
        </p:nvSpPr>
        <p:spPr>
          <a:xfrm>
            <a:off x="899848" y="2438444"/>
            <a:ext cx="3648301" cy="769441"/>
          </a:xfrm>
          <a:prstGeom prst="rect">
            <a:avLst/>
          </a:prstGeom>
          <a:noFill/>
        </p:spPr>
        <p:txBody>
          <a:bodyPr wrap="square">
            <a:spAutoFit/>
          </a:bodyPr>
          <a:lstStyle/>
          <a:p>
            <a:pPr algn="l">
              <a:lnSpc>
                <a:spcPct val="100000"/>
              </a:lnSpc>
            </a:pPr>
            <a:r>
              <a:rPr lang="zh-TW" altLang="en-US" sz="4400" b="1" dirty="0">
                <a:latin typeface="微軟正黑體" panose="020B0604030504040204" pitchFamily="34" charset="-120"/>
                <a:ea typeface="微軟正黑體" panose="020B0604030504040204" pitchFamily="34" charset="-120"/>
                <a:cs typeface="Arial" panose="020B0604020202020204" pitchFamily="34" charset="0"/>
              </a:rPr>
              <a:t>聖雅各福群會</a:t>
            </a:r>
            <a:endParaRPr lang="zh-HK" altLang="en-US" sz="4400" b="1" dirty="0">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38" name="圖片 37" descr="一張含有 圖形, 字型, 平面設計, 螢幕擷取畫面 的圖片&#10;&#10;自動產生的描述">
            <a:extLst>
              <a:ext uri="{FF2B5EF4-FFF2-40B4-BE49-F238E27FC236}">
                <a16:creationId xmlns:a16="http://schemas.microsoft.com/office/drawing/2014/main" id="{89D8580B-1526-4E02-93D9-B1763C7F2C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602" y="4225180"/>
            <a:ext cx="2241680" cy="719409"/>
          </a:xfrm>
          <a:prstGeom prst="rect">
            <a:avLst/>
          </a:prstGeom>
        </p:spPr>
      </p:pic>
    </p:spTree>
    <p:extLst>
      <p:ext uri="{BB962C8B-B14F-4D97-AF65-F5344CB8AC3E}">
        <p14:creationId xmlns:p14="http://schemas.microsoft.com/office/powerpoint/2010/main" val="2252084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EE9F2373-842F-6D5B-3406-58186E05C163}"/>
              </a:ext>
            </a:extLst>
          </p:cNvPr>
          <p:cNvSpPr>
            <a:spLocks noGrp="1"/>
          </p:cNvSpPr>
          <p:nvPr>
            <p:ph type="sldNum" sz="quarter" idx="12"/>
          </p:nvPr>
        </p:nvSpPr>
        <p:spPr/>
        <p:txBody>
          <a:bodyPr/>
          <a:lstStyle/>
          <a:p>
            <a:fld id="{BF51EE28-1E99-4B0E-8C86-5CA0BCD9F11B}" type="slidenum">
              <a:rPr lang="zh-HK" altLang="en-US" smtClean="0"/>
              <a:t>10</a:t>
            </a:fld>
            <a:endParaRPr lang="zh-HK" altLang="en-US"/>
          </a:p>
        </p:txBody>
      </p:sp>
      <p:pic>
        <p:nvPicPr>
          <p:cNvPr id="6" name="圖片 5" descr="一張含有 圖形, 字型, 平面設計, 螢幕擷取畫面 的圖片&#10;&#10;自動產生的描述">
            <a:extLst>
              <a:ext uri="{FF2B5EF4-FFF2-40B4-BE49-F238E27FC236}">
                <a16:creationId xmlns:a16="http://schemas.microsoft.com/office/drawing/2014/main" id="{0635A359-F2B7-5835-F34E-0485C3A15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81" y="5934716"/>
            <a:ext cx="2241680" cy="719409"/>
          </a:xfrm>
          <a:prstGeom prst="rect">
            <a:avLst/>
          </a:prstGeom>
        </p:spPr>
      </p:pic>
      <p:grpSp>
        <p:nvGrpSpPr>
          <p:cNvPr id="7" name="object 5">
            <a:extLst>
              <a:ext uri="{FF2B5EF4-FFF2-40B4-BE49-F238E27FC236}">
                <a16:creationId xmlns:a16="http://schemas.microsoft.com/office/drawing/2014/main" id="{1475E974-9E5B-0630-6A33-65AAD3C686B3}"/>
              </a:ext>
            </a:extLst>
          </p:cNvPr>
          <p:cNvGrpSpPr/>
          <p:nvPr/>
        </p:nvGrpSpPr>
        <p:grpSpPr>
          <a:xfrm>
            <a:off x="0" y="6654125"/>
            <a:ext cx="12204000" cy="209550"/>
            <a:chOff x="0" y="11099410"/>
            <a:chExt cx="20104100" cy="209550"/>
          </a:xfrm>
        </p:grpSpPr>
        <p:sp>
          <p:nvSpPr>
            <p:cNvPr id="8" name="object 6">
              <a:extLst>
                <a:ext uri="{FF2B5EF4-FFF2-40B4-BE49-F238E27FC236}">
                  <a16:creationId xmlns:a16="http://schemas.microsoft.com/office/drawing/2014/main" id="{2BAC832F-6A66-B967-9CFF-4BFEB5C41DEE}"/>
                </a:ext>
              </a:extLst>
            </p:cNvPr>
            <p:cNvSpPr/>
            <p:nvPr/>
          </p:nvSpPr>
          <p:spPr>
            <a:xfrm>
              <a:off x="0" y="11099410"/>
              <a:ext cx="1005205" cy="209550"/>
            </a:xfrm>
            <a:custGeom>
              <a:avLst/>
              <a:gdLst/>
              <a:ahLst/>
              <a:cxnLst/>
              <a:rect l="l" t="t" r="r" b="b"/>
              <a:pathLst>
                <a:path w="1005205" h="209550">
                  <a:moveTo>
                    <a:pt x="1005204" y="0"/>
                  </a:moveTo>
                  <a:lnTo>
                    <a:pt x="0" y="0"/>
                  </a:lnTo>
                  <a:lnTo>
                    <a:pt x="0" y="209145"/>
                  </a:lnTo>
                  <a:lnTo>
                    <a:pt x="1005204" y="209145"/>
                  </a:lnTo>
                  <a:lnTo>
                    <a:pt x="1005204" y="0"/>
                  </a:lnTo>
                  <a:close/>
                </a:path>
              </a:pathLst>
            </a:custGeom>
            <a:solidFill>
              <a:srgbClr val="C63C3C"/>
            </a:solidFill>
          </p:spPr>
          <p:txBody>
            <a:bodyPr wrap="square" lIns="0" tIns="0" rIns="0" bIns="0" rtlCol="0"/>
            <a:lstStyle/>
            <a:p>
              <a:endParaRPr/>
            </a:p>
          </p:txBody>
        </p:sp>
        <p:sp>
          <p:nvSpPr>
            <p:cNvPr id="9" name="object 7">
              <a:extLst>
                <a:ext uri="{FF2B5EF4-FFF2-40B4-BE49-F238E27FC236}">
                  <a16:creationId xmlns:a16="http://schemas.microsoft.com/office/drawing/2014/main" id="{1948CC3E-92FB-227E-E314-A335AEDAEC75}"/>
                </a:ext>
              </a:extLst>
            </p:cNvPr>
            <p:cNvSpPr/>
            <p:nvPr/>
          </p:nvSpPr>
          <p:spPr>
            <a:xfrm>
              <a:off x="1005205" y="11099410"/>
              <a:ext cx="3843020" cy="209550"/>
            </a:xfrm>
            <a:custGeom>
              <a:avLst/>
              <a:gdLst/>
              <a:ahLst/>
              <a:cxnLst/>
              <a:rect l="l" t="t" r="r" b="b"/>
              <a:pathLst>
                <a:path w="3843020" h="209550">
                  <a:moveTo>
                    <a:pt x="3842804" y="0"/>
                  </a:moveTo>
                  <a:lnTo>
                    <a:pt x="0" y="0"/>
                  </a:lnTo>
                  <a:lnTo>
                    <a:pt x="0" y="209145"/>
                  </a:lnTo>
                  <a:lnTo>
                    <a:pt x="3842804" y="209145"/>
                  </a:lnTo>
                  <a:lnTo>
                    <a:pt x="3842804" y="0"/>
                  </a:lnTo>
                  <a:close/>
                </a:path>
              </a:pathLst>
            </a:custGeom>
            <a:solidFill>
              <a:srgbClr val="FF8431"/>
            </a:solidFill>
          </p:spPr>
          <p:txBody>
            <a:bodyPr wrap="square" lIns="0" tIns="0" rIns="0" bIns="0" rtlCol="0"/>
            <a:lstStyle/>
            <a:p>
              <a:endParaRPr/>
            </a:p>
          </p:txBody>
        </p:sp>
        <p:sp>
          <p:nvSpPr>
            <p:cNvPr id="10" name="object 8">
              <a:extLst>
                <a:ext uri="{FF2B5EF4-FFF2-40B4-BE49-F238E27FC236}">
                  <a16:creationId xmlns:a16="http://schemas.microsoft.com/office/drawing/2014/main" id="{CBFEDDDB-DBBA-798E-C7EC-CB36AB5947E6}"/>
                </a:ext>
              </a:extLst>
            </p:cNvPr>
            <p:cNvSpPr/>
            <p:nvPr/>
          </p:nvSpPr>
          <p:spPr>
            <a:xfrm>
              <a:off x="4848019" y="11099410"/>
              <a:ext cx="283210" cy="209550"/>
            </a:xfrm>
            <a:custGeom>
              <a:avLst/>
              <a:gdLst/>
              <a:ahLst/>
              <a:cxnLst/>
              <a:rect l="l" t="t" r="r" b="b"/>
              <a:pathLst>
                <a:path w="283210" h="209550">
                  <a:moveTo>
                    <a:pt x="282713" y="0"/>
                  </a:moveTo>
                  <a:lnTo>
                    <a:pt x="0" y="0"/>
                  </a:lnTo>
                  <a:lnTo>
                    <a:pt x="0" y="209145"/>
                  </a:lnTo>
                  <a:lnTo>
                    <a:pt x="282713" y="209145"/>
                  </a:lnTo>
                  <a:lnTo>
                    <a:pt x="282713" y="0"/>
                  </a:lnTo>
                  <a:close/>
                </a:path>
              </a:pathLst>
            </a:custGeom>
            <a:solidFill>
              <a:srgbClr val="2A2ABA"/>
            </a:solidFill>
          </p:spPr>
          <p:txBody>
            <a:bodyPr wrap="square" lIns="0" tIns="0" rIns="0" bIns="0" rtlCol="0"/>
            <a:lstStyle/>
            <a:p>
              <a:endParaRPr/>
            </a:p>
          </p:txBody>
        </p:sp>
        <p:sp>
          <p:nvSpPr>
            <p:cNvPr id="11" name="object 9">
              <a:extLst>
                <a:ext uri="{FF2B5EF4-FFF2-40B4-BE49-F238E27FC236}">
                  <a16:creationId xmlns:a16="http://schemas.microsoft.com/office/drawing/2014/main" id="{E5717ECE-7966-1F76-7F18-57AEE64611A6}"/>
                </a:ext>
              </a:extLst>
            </p:cNvPr>
            <p:cNvSpPr/>
            <p:nvPr/>
          </p:nvSpPr>
          <p:spPr>
            <a:xfrm>
              <a:off x="5130733" y="11099410"/>
              <a:ext cx="1414145" cy="209550"/>
            </a:xfrm>
            <a:custGeom>
              <a:avLst/>
              <a:gdLst/>
              <a:ahLst/>
              <a:cxnLst/>
              <a:rect l="l" t="t" r="r" b="b"/>
              <a:pathLst>
                <a:path w="1414145" h="209550">
                  <a:moveTo>
                    <a:pt x="0" y="209145"/>
                  </a:moveTo>
                  <a:lnTo>
                    <a:pt x="1413569" y="209145"/>
                  </a:lnTo>
                  <a:lnTo>
                    <a:pt x="1413569" y="0"/>
                  </a:lnTo>
                  <a:lnTo>
                    <a:pt x="0" y="0"/>
                  </a:lnTo>
                  <a:lnTo>
                    <a:pt x="0" y="209145"/>
                  </a:lnTo>
                  <a:close/>
                </a:path>
              </a:pathLst>
            </a:custGeom>
            <a:solidFill>
              <a:srgbClr val="4EA217">
                <a:alpha val="75000"/>
              </a:srgbClr>
            </a:solidFill>
          </p:spPr>
          <p:txBody>
            <a:bodyPr wrap="square" lIns="0" tIns="0" rIns="0" bIns="0" rtlCol="0"/>
            <a:lstStyle/>
            <a:p>
              <a:endParaRPr/>
            </a:p>
          </p:txBody>
        </p:sp>
        <p:sp>
          <p:nvSpPr>
            <p:cNvPr id="12" name="object 10">
              <a:extLst>
                <a:ext uri="{FF2B5EF4-FFF2-40B4-BE49-F238E27FC236}">
                  <a16:creationId xmlns:a16="http://schemas.microsoft.com/office/drawing/2014/main" id="{4C251C70-2F45-6F5E-6D88-7333E0DA40EF}"/>
                </a:ext>
              </a:extLst>
            </p:cNvPr>
            <p:cNvSpPr/>
            <p:nvPr/>
          </p:nvSpPr>
          <p:spPr>
            <a:xfrm>
              <a:off x="6544303" y="11099410"/>
              <a:ext cx="1424305" cy="209550"/>
            </a:xfrm>
            <a:custGeom>
              <a:avLst/>
              <a:gdLst/>
              <a:ahLst/>
              <a:cxnLst/>
              <a:rect l="l" t="t" r="r" b="b"/>
              <a:pathLst>
                <a:path w="1424304" h="209550">
                  <a:moveTo>
                    <a:pt x="1424050" y="0"/>
                  </a:moveTo>
                  <a:lnTo>
                    <a:pt x="0" y="0"/>
                  </a:lnTo>
                  <a:lnTo>
                    <a:pt x="0" y="209145"/>
                  </a:lnTo>
                  <a:lnTo>
                    <a:pt x="1424050" y="209145"/>
                  </a:lnTo>
                  <a:lnTo>
                    <a:pt x="1424050" y="0"/>
                  </a:lnTo>
                  <a:close/>
                </a:path>
              </a:pathLst>
            </a:custGeom>
            <a:solidFill>
              <a:srgbClr val="F6B888"/>
            </a:solidFill>
          </p:spPr>
          <p:txBody>
            <a:bodyPr wrap="square" lIns="0" tIns="0" rIns="0" bIns="0" rtlCol="0"/>
            <a:lstStyle/>
            <a:p>
              <a:endParaRPr/>
            </a:p>
          </p:txBody>
        </p:sp>
        <p:sp>
          <p:nvSpPr>
            <p:cNvPr id="13" name="object 11">
              <a:extLst>
                <a:ext uri="{FF2B5EF4-FFF2-40B4-BE49-F238E27FC236}">
                  <a16:creationId xmlns:a16="http://schemas.microsoft.com/office/drawing/2014/main" id="{0F5D404A-B493-0432-FACC-0E2EFF6D9EED}"/>
                </a:ext>
              </a:extLst>
            </p:cNvPr>
            <p:cNvSpPr/>
            <p:nvPr/>
          </p:nvSpPr>
          <p:spPr>
            <a:xfrm>
              <a:off x="7968343" y="11099410"/>
              <a:ext cx="2576195" cy="209550"/>
            </a:xfrm>
            <a:custGeom>
              <a:avLst/>
              <a:gdLst/>
              <a:ahLst/>
              <a:cxnLst/>
              <a:rect l="l" t="t" r="r" b="b"/>
              <a:pathLst>
                <a:path w="2576195" h="209550">
                  <a:moveTo>
                    <a:pt x="2575837" y="0"/>
                  </a:moveTo>
                  <a:lnTo>
                    <a:pt x="0" y="0"/>
                  </a:lnTo>
                  <a:lnTo>
                    <a:pt x="0" y="209145"/>
                  </a:lnTo>
                  <a:lnTo>
                    <a:pt x="2575837" y="209145"/>
                  </a:lnTo>
                  <a:lnTo>
                    <a:pt x="2575837" y="0"/>
                  </a:lnTo>
                  <a:close/>
                </a:path>
              </a:pathLst>
            </a:custGeom>
            <a:solidFill>
              <a:srgbClr val="C63C3C"/>
            </a:solidFill>
          </p:spPr>
          <p:txBody>
            <a:bodyPr wrap="square" lIns="0" tIns="0" rIns="0" bIns="0" rtlCol="0"/>
            <a:lstStyle/>
            <a:p>
              <a:endParaRPr/>
            </a:p>
          </p:txBody>
        </p:sp>
        <p:sp>
          <p:nvSpPr>
            <p:cNvPr id="14" name="object 12">
              <a:extLst>
                <a:ext uri="{FF2B5EF4-FFF2-40B4-BE49-F238E27FC236}">
                  <a16:creationId xmlns:a16="http://schemas.microsoft.com/office/drawing/2014/main" id="{B8485524-B31C-A743-FA12-745DC781AF5C}"/>
                </a:ext>
              </a:extLst>
            </p:cNvPr>
            <p:cNvSpPr/>
            <p:nvPr/>
          </p:nvSpPr>
          <p:spPr>
            <a:xfrm>
              <a:off x="10544181" y="11099410"/>
              <a:ext cx="2974340" cy="209550"/>
            </a:xfrm>
            <a:custGeom>
              <a:avLst/>
              <a:gdLst/>
              <a:ahLst/>
              <a:cxnLst/>
              <a:rect l="l" t="t" r="r" b="b"/>
              <a:pathLst>
                <a:path w="2974340" h="209550">
                  <a:moveTo>
                    <a:pt x="2973731" y="0"/>
                  </a:moveTo>
                  <a:lnTo>
                    <a:pt x="0" y="0"/>
                  </a:lnTo>
                  <a:lnTo>
                    <a:pt x="0" y="209145"/>
                  </a:lnTo>
                  <a:lnTo>
                    <a:pt x="2973731" y="209145"/>
                  </a:lnTo>
                  <a:lnTo>
                    <a:pt x="2973731" y="0"/>
                  </a:lnTo>
                  <a:close/>
                </a:path>
              </a:pathLst>
            </a:custGeom>
            <a:solidFill>
              <a:srgbClr val="2A2ABA"/>
            </a:solidFill>
          </p:spPr>
          <p:txBody>
            <a:bodyPr wrap="square" lIns="0" tIns="0" rIns="0" bIns="0" rtlCol="0"/>
            <a:lstStyle/>
            <a:p>
              <a:endParaRPr/>
            </a:p>
          </p:txBody>
        </p:sp>
        <p:sp>
          <p:nvSpPr>
            <p:cNvPr id="15" name="object 13">
              <a:extLst>
                <a:ext uri="{FF2B5EF4-FFF2-40B4-BE49-F238E27FC236}">
                  <a16:creationId xmlns:a16="http://schemas.microsoft.com/office/drawing/2014/main" id="{E736FFB4-46F7-8E44-90DC-64A8236BB57D}"/>
                </a:ext>
              </a:extLst>
            </p:cNvPr>
            <p:cNvSpPr/>
            <p:nvPr/>
          </p:nvSpPr>
          <p:spPr>
            <a:xfrm>
              <a:off x="13517912" y="11099410"/>
              <a:ext cx="817244" cy="209550"/>
            </a:xfrm>
            <a:custGeom>
              <a:avLst/>
              <a:gdLst/>
              <a:ahLst/>
              <a:cxnLst/>
              <a:rect l="l" t="t" r="r" b="b"/>
              <a:pathLst>
                <a:path w="817244" h="209550">
                  <a:moveTo>
                    <a:pt x="816729" y="0"/>
                  </a:moveTo>
                  <a:lnTo>
                    <a:pt x="0" y="0"/>
                  </a:lnTo>
                  <a:lnTo>
                    <a:pt x="0" y="209145"/>
                  </a:lnTo>
                  <a:lnTo>
                    <a:pt x="816729" y="209145"/>
                  </a:lnTo>
                  <a:lnTo>
                    <a:pt x="816729" y="0"/>
                  </a:lnTo>
                  <a:close/>
                </a:path>
              </a:pathLst>
            </a:custGeom>
            <a:solidFill>
              <a:srgbClr val="FF8431"/>
            </a:solidFill>
          </p:spPr>
          <p:txBody>
            <a:bodyPr wrap="square" lIns="0" tIns="0" rIns="0" bIns="0" rtlCol="0"/>
            <a:lstStyle/>
            <a:p>
              <a:endParaRPr/>
            </a:p>
          </p:txBody>
        </p:sp>
        <p:sp>
          <p:nvSpPr>
            <p:cNvPr id="16" name="object 14">
              <a:extLst>
                <a:ext uri="{FF2B5EF4-FFF2-40B4-BE49-F238E27FC236}">
                  <a16:creationId xmlns:a16="http://schemas.microsoft.com/office/drawing/2014/main" id="{81137A54-26D0-D842-1709-63B105FFCC09}"/>
                </a:ext>
              </a:extLst>
            </p:cNvPr>
            <p:cNvSpPr/>
            <p:nvPr/>
          </p:nvSpPr>
          <p:spPr>
            <a:xfrm>
              <a:off x="14334641" y="11099410"/>
              <a:ext cx="2021205" cy="209550"/>
            </a:xfrm>
            <a:custGeom>
              <a:avLst/>
              <a:gdLst/>
              <a:ahLst/>
              <a:cxnLst/>
              <a:rect l="l" t="t" r="r" b="b"/>
              <a:pathLst>
                <a:path w="2021205" h="209550">
                  <a:moveTo>
                    <a:pt x="0" y="209145"/>
                  </a:moveTo>
                  <a:lnTo>
                    <a:pt x="2020880" y="209145"/>
                  </a:lnTo>
                  <a:lnTo>
                    <a:pt x="2020880" y="0"/>
                  </a:lnTo>
                  <a:lnTo>
                    <a:pt x="0" y="0"/>
                  </a:lnTo>
                  <a:lnTo>
                    <a:pt x="0" y="209145"/>
                  </a:lnTo>
                  <a:close/>
                </a:path>
              </a:pathLst>
            </a:custGeom>
            <a:solidFill>
              <a:srgbClr val="4EA217">
                <a:alpha val="75000"/>
              </a:srgbClr>
            </a:solidFill>
          </p:spPr>
          <p:txBody>
            <a:bodyPr wrap="square" lIns="0" tIns="0" rIns="0" bIns="0" rtlCol="0"/>
            <a:lstStyle/>
            <a:p>
              <a:endParaRPr/>
            </a:p>
          </p:txBody>
        </p:sp>
        <p:sp>
          <p:nvSpPr>
            <p:cNvPr id="17" name="object 15">
              <a:extLst>
                <a:ext uri="{FF2B5EF4-FFF2-40B4-BE49-F238E27FC236}">
                  <a16:creationId xmlns:a16="http://schemas.microsoft.com/office/drawing/2014/main" id="{1632F008-AB1F-057B-A2BE-BC5AAFA90D01}"/>
                </a:ext>
              </a:extLst>
            </p:cNvPr>
            <p:cNvSpPr/>
            <p:nvPr/>
          </p:nvSpPr>
          <p:spPr>
            <a:xfrm>
              <a:off x="16355522" y="11099410"/>
              <a:ext cx="3749040" cy="209550"/>
            </a:xfrm>
            <a:custGeom>
              <a:avLst/>
              <a:gdLst/>
              <a:ahLst/>
              <a:cxnLst/>
              <a:rect l="l" t="t" r="r" b="b"/>
              <a:pathLst>
                <a:path w="3749040" h="209550">
                  <a:moveTo>
                    <a:pt x="3748566" y="0"/>
                  </a:moveTo>
                  <a:lnTo>
                    <a:pt x="0" y="0"/>
                  </a:lnTo>
                  <a:lnTo>
                    <a:pt x="0" y="209145"/>
                  </a:lnTo>
                  <a:lnTo>
                    <a:pt x="3748566" y="209145"/>
                  </a:lnTo>
                  <a:lnTo>
                    <a:pt x="3748566" y="0"/>
                  </a:lnTo>
                  <a:close/>
                </a:path>
              </a:pathLst>
            </a:custGeom>
            <a:solidFill>
              <a:srgbClr val="F6B888"/>
            </a:solidFill>
          </p:spPr>
          <p:txBody>
            <a:bodyPr wrap="square" lIns="0" tIns="0" rIns="0" bIns="0" rtlCol="0"/>
            <a:lstStyle/>
            <a:p>
              <a:endParaRPr/>
            </a:p>
          </p:txBody>
        </p:sp>
      </p:grpSp>
      <p:grpSp>
        <p:nvGrpSpPr>
          <p:cNvPr id="18" name="群組 17">
            <a:extLst>
              <a:ext uri="{FF2B5EF4-FFF2-40B4-BE49-F238E27FC236}">
                <a16:creationId xmlns:a16="http://schemas.microsoft.com/office/drawing/2014/main" id="{2C92CDEC-4597-CBE9-7AEF-010AC5F60AE8}"/>
              </a:ext>
            </a:extLst>
          </p:cNvPr>
          <p:cNvGrpSpPr>
            <a:grpSpLocks noChangeAspect="1"/>
          </p:cNvGrpSpPr>
          <p:nvPr/>
        </p:nvGrpSpPr>
        <p:grpSpPr>
          <a:xfrm>
            <a:off x="11903452" y="6382541"/>
            <a:ext cx="288548" cy="288000"/>
            <a:chOff x="4714875" y="3276599"/>
            <a:chExt cx="2164125" cy="2160000"/>
          </a:xfrm>
        </p:grpSpPr>
        <p:sp>
          <p:nvSpPr>
            <p:cNvPr id="19" name="矩形 18">
              <a:extLst>
                <a:ext uri="{FF2B5EF4-FFF2-40B4-BE49-F238E27FC236}">
                  <a16:creationId xmlns:a16="http://schemas.microsoft.com/office/drawing/2014/main" id="{E65B0541-8EC6-1E37-5362-7672BF90E791}"/>
                </a:ext>
              </a:extLst>
            </p:cNvPr>
            <p:cNvSpPr/>
            <p:nvPr/>
          </p:nvSpPr>
          <p:spPr>
            <a:xfrm>
              <a:off x="4714875" y="3276599"/>
              <a:ext cx="1080000" cy="10800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0" name="矩形 19">
              <a:extLst>
                <a:ext uri="{FF2B5EF4-FFF2-40B4-BE49-F238E27FC236}">
                  <a16:creationId xmlns:a16="http://schemas.microsoft.com/office/drawing/2014/main" id="{8AC85E25-33EA-7C46-455B-E57EE77AADAB}"/>
                </a:ext>
              </a:extLst>
            </p:cNvPr>
            <p:cNvSpPr/>
            <p:nvPr/>
          </p:nvSpPr>
          <p:spPr>
            <a:xfrm>
              <a:off x="5799000" y="4356599"/>
              <a:ext cx="1080000" cy="1080000"/>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1" name="矩形 20">
              <a:extLst>
                <a:ext uri="{FF2B5EF4-FFF2-40B4-BE49-F238E27FC236}">
                  <a16:creationId xmlns:a16="http://schemas.microsoft.com/office/drawing/2014/main" id="{758F2F2A-01AF-E1C7-F403-A38B3F716D40}"/>
                </a:ext>
              </a:extLst>
            </p:cNvPr>
            <p:cNvSpPr/>
            <p:nvPr/>
          </p:nvSpPr>
          <p:spPr>
            <a:xfrm>
              <a:off x="5794875" y="3276599"/>
              <a:ext cx="1080000" cy="1080000"/>
            </a:xfrm>
            <a:prstGeom prst="rect">
              <a:avLst/>
            </a:prstGeom>
            <a:solidFill>
              <a:srgbClr val="00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2" name="矩形 21">
              <a:extLst>
                <a:ext uri="{FF2B5EF4-FFF2-40B4-BE49-F238E27FC236}">
                  <a16:creationId xmlns:a16="http://schemas.microsoft.com/office/drawing/2014/main" id="{3B9D8D7E-936B-83BA-6736-C75C0E922C57}"/>
                </a:ext>
              </a:extLst>
            </p:cNvPr>
            <p:cNvSpPr/>
            <p:nvPr/>
          </p:nvSpPr>
          <p:spPr>
            <a:xfrm>
              <a:off x="4719000" y="4356599"/>
              <a:ext cx="1080000" cy="10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pic>
        <p:nvPicPr>
          <p:cNvPr id="23" name="圖片 22">
            <a:extLst>
              <a:ext uri="{FF2B5EF4-FFF2-40B4-BE49-F238E27FC236}">
                <a16:creationId xmlns:a16="http://schemas.microsoft.com/office/drawing/2014/main" id="{4DB72981-09F1-46D7-A34E-B9B04198FC8C}"/>
              </a:ext>
            </a:extLst>
          </p:cNvPr>
          <p:cNvPicPr>
            <a:picLocks noChangeAspect="1"/>
          </p:cNvPicPr>
          <p:nvPr/>
        </p:nvPicPr>
        <p:blipFill rotWithShape="1">
          <a:blip r:embed="rId3">
            <a:extLst>
              <a:ext uri="{28A0092B-C50C-407E-A947-70E740481C1C}">
                <a14:useLocalDpi xmlns:a14="http://schemas.microsoft.com/office/drawing/2010/main" val="0"/>
              </a:ext>
            </a:extLst>
          </a:blip>
          <a:srcRect t="4094" r="2686" b="1"/>
          <a:stretch/>
        </p:blipFill>
        <p:spPr>
          <a:xfrm>
            <a:off x="6113858" y="-6950"/>
            <a:ext cx="6090423" cy="306000"/>
          </a:xfrm>
          <a:prstGeom prst="rect">
            <a:avLst/>
          </a:prstGeom>
        </p:spPr>
      </p:pic>
      <p:sp>
        <p:nvSpPr>
          <p:cNvPr id="24" name="文字方塊 23">
            <a:extLst>
              <a:ext uri="{FF2B5EF4-FFF2-40B4-BE49-F238E27FC236}">
                <a16:creationId xmlns:a16="http://schemas.microsoft.com/office/drawing/2014/main" id="{FCA72FA4-E7C3-4A9B-886F-379CF73781D4}"/>
              </a:ext>
            </a:extLst>
          </p:cNvPr>
          <p:cNvSpPr txBox="1"/>
          <p:nvPr/>
        </p:nvSpPr>
        <p:spPr>
          <a:xfrm>
            <a:off x="1010696" y="472490"/>
            <a:ext cx="3953513" cy="400110"/>
          </a:xfrm>
          <a:prstGeom prst="rect">
            <a:avLst/>
          </a:prstGeom>
          <a:noFill/>
        </p:spPr>
        <p:txBody>
          <a:bodyPr wrap="square">
            <a:spAutoFit/>
          </a:bodyPr>
          <a:lstStyle/>
          <a:p>
            <a:r>
              <a:rPr lang="zh-TW" altLang="en-US" sz="2000" b="1" dirty="0">
                <a:latin typeface="微軟正黑體" panose="020B0604030504040204" pitchFamily="34" charset="-120"/>
                <a:ea typeface="微軟正黑體" panose="020B0604030504040204" pitchFamily="34" charset="-120"/>
                <a:cs typeface="Arial" panose="020B0604020202020204" pitchFamily="34" charset="0"/>
              </a:rPr>
              <a:t>家庭及輔導服務</a:t>
            </a:r>
            <a:endParaRPr lang="zh-HK" altLang="en-US" sz="2000" b="1" dirty="0">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25" name="群組 24">
            <a:extLst>
              <a:ext uri="{FF2B5EF4-FFF2-40B4-BE49-F238E27FC236}">
                <a16:creationId xmlns:a16="http://schemas.microsoft.com/office/drawing/2014/main" id="{6BC5A0B7-84FA-4CCC-A409-893B8B2DD8E4}"/>
              </a:ext>
            </a:extLst>
          </p:cNvPr>
          <p:cNvGrpSpPr>
            <a:grpSpLocks noChangeAspect="1"/>
          </p:cNvGrpSpPr>
          <p:nvPr/>
        </p:nvGrpSpPr>
        <p:grpSpPr>
          <a:xfrm>
            <a:off x="610200" y="513156"/>
            <a:ext cx="288548" cy="288000"/>
            <a:chOff x="4714875" y="3276599"/>
            <a:chExt cx="2164125" cy="2160000"/>
          </a:xfrm>
        </p:grpSpPr>
        <p:sp>
          <p:nvSpPr>
            <p:cNvPr id="26" name="矩形 25">
              <a:extLst>
                <a:ext uri="{FF2B5EF4-FFF2-40B4-BE49-F238E27FC236}">
                  <a16:creationId xmlns:a16="http://schemas.microsoft.com/office/drawing/2014/main" id="{B80B653A-EAB5-4C78-A680-6A7D7BD34B22}"/>
                </a:ext>
              </a:extLst>
            </p:cNvPr>
            <p:cNvSpPr/>
            <p:nvPr/>
          </p:nvSpPr>
          <p:spPr>
            <a:xfrm>
              <a:off x="4714875" y="3276599"/>
              <a:ext cx="1080000" cy="10800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7" name="矩形 26">
              <a:extLst>
                <a:ext uri="{FF2B5EF4-FFF2-40B4-BE49-F238E27FC236}">
                  <a16:creationId xmlns:a16="http://schemas.microsoft.com/office/drawing/2014/main" id="{20E49103-0474-4289-9617-3B852F23FFE6}"/>
                </a:ext>
              </a:extLst>
            </p:cNvPr>
            <p:cNvSpPr/>
            <p:nvPr/>
          </p:nvSpPr>
          <p:spPr>
            <a:xfrm>
              <a:off x="5799000" y="4356599"/>
              <a:ext cx="1080000" cy="1080000"/>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8" name="矩形 27">
              <a:extLst>
                <a:ext uri="{FF2B5EF4-FFF2-40B4-BE49-F238E27FC236}">
                  <a16:creationId xmlns:a16="http://schemas.microsoft.com/office/drawing/2014/main" id="{AA0357F8-035B-435E-851A-72F57122EDB1}"/>
                </a:ext>
              </a:extLst>
            </p:cNvPr>
            <p:cNvSpPr/>
            <p:nvPr/>
          </p:nvSpPr>
          <p:spPr>
            <a:xfrm>
              <a:off x="5794875" y="3276599"/>
              <a:ext cx="1080000" cy="1080000"/>
            </a:xfrm>
            <a:prstGeom prst="rect">
              <a:avLst/>
            </a:prstGeom>
            <a:solidFill>
              <a:srgbClr val="00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9" name="矩形 28">
              <a:extLst>
                <a:ext uri="{FF2B5EF4-FFF2-40B4-BE49-F238E27FC236}">
                  <a16:creationId xmlns:a16="http://schemas.microsoft.com/office/drawing/2014/main" id="{33F5611A-F0AD-4184-93B5-CD66E2E5162F}"/>
                </a:ext>
              </a:extLst>
            </p:cNvPr>
            <p:cNvSpPr/>
            <p:nvPr/>
          </p:nvSpPr>
          <p:spPr>
            <a:xfrm>
              <a:off x="4719000" y="4356599"/>
              <a:ext cx="1080000" cy="10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sp>
        <p:nvSpPr>
          <p:cNvPr id="30" name="矩形 29">
            <a:extLst>
              <a:ext uri="{FF2B5EF4-FFF2-40B4-BE49-F238E27FC236}">
                <a16:creationId xmlns:a16="http://schemas.microsoft.com/office/drawing/2014/main" id="{619DCB17-DA5D-462D-8607-65534B0F0027}"/>
              </a:ext>
            </a:extLst>
          </p:cNvPr>
          <p:cNvSpPr/>
          <p:nvPr/>
        </p:nvSpPr>
        <p:spPr>
          <a:xfrm>
            <a:off x="1010696" y="990663"/>
            <a:ext cx="10343104" cy="1345368"/>
          </a:xfrm>
          <a:prstGeom prst="rect">
            <a:avLst/>
          </a:prstGeom>
        </p:spPr>
        <p:txBody>
          <a:bodyPr wrap="square">
            <a:spAutoFit/>
          </a:bodyPr>
          <a:lstStyle/>
          <a:p>
            <a:pPr marL="285750" indent="-285750" algn="just">
              <a:lnSpc>
                <a:spcPct val="150000"/>
              </a:lnSpc>
              <a:buClr>
                <a:schemeClr val="accent4"/>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家庭及輔導服務始於</a:t>
            </a:r>
            <a:r>
              <a:rPr lang="en-US" altLang="zh-TW" sz="1400" dirty="0">
                <a:latin typeface="微軟正黑體" panose="020B0604030504040204" pitchFamily="34" charset="-120"/>
                <a:ea typeface="微軟正黑體" panose="020B0604030504040204" pitchFamily="34" charset="-120"/>
              </a:rPr>
              <a:t>1971</a:t>
            </a:r>
            <a:r>
              <a:rPr lang="zh-TW" altLang="en-US" sz="1400" dirty="0">
                <a:latin typeface="微軟正黑體" panose="020B0604030504040204" pitchFamily="34" charset="-120"/>
                <a:ea typeface="微軟正黑體" panose="020B0604030504040204" pitchFamily="34" charset="-120"/>
              </a:rPr>
              <a:t>年，為有需要的人士及家庭提供個案輔導服務。經過多年的發展，除綜合家庭服務中心外、還包括露宿者綜合服務、短期男士宿舍、危機家庭支援先導計劃及支援家長培育特殊學習需要兒童計劃。</a:t>
            </a:r>
            <a:endParaRPr lang="en-US" altLang="zh-TW" sz="1400" dirty="0">
              <a:latin typeface="微軟正黑體" panose="020B0604030504040204" pitchFamily="34" charset="-120"/>
              <a:ea typeface="微軟正黑體" panose="020B0604030504040204" pitchFamily="34" charset="-120"/>
            </a:endParaRPr>
          </a:p>
          <a:p>
            <a:pPr marL="285750" indent="-285750" algn="just">
              <a:lnSpc>
                <a:spcPct val="150000"/>
              </a:lnSpc>
              <a:buClr>
                <a:schemeClr val="accent4"/>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以個案、小組、外展及住宿服務等形式，致力發掘及培育家庭本身的潛能，促進家庭成員之間的溝通及關懷，提升他們一起解決問題的能力。</a:t>
            </a:r>
            <a:endParaRPr lang="zh-HK" altLang="en-US" sz="1400"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1067B607-809E-40A8-A7B6-265B0F7BDF86}"/>
              </a:ext>
            </a:extLst>
          </p:cNvPr>
          <p:cNvSpPr/>
          <p:nvPr/>
        </p:nvSpPr>
        <p:spPr>
          <a:xfrm>
            <a:off x="1299811" y="2336031"/>
            <a:ext cx="6096000" cy="3284361"/>
          </a:xfrm>
          <a:prstGeom prst="rect">
            <a:avLst/>
          </a:prstGeom>
        </p:spPr>
        <p:txBody>
          <a:bodyPr>
            <a:spAutoFit/>
          </a:bodyPr>
          <a:lstStyle/>
          <a:p>
            <a:pPr>
              <a:lnSpc>
                <a:spcPct val="150000"/>
              </a:lnSpc>
              <a:buClr>
                <a:schemeClr val="accent4"/>
              </a:buClr>
              <a:buSzPct val="85000"/>
            </a:pPr>
            <a:r>
              <a:rPr lang="zh-TW" altLang="en-US" sz="1400" b="1" dirty="0">
                <a:latin typeface="微軟正黑體" panose="020B0604030504040204" pitchFamily="34" charset="-120"/>
                <a:ea typeface="微軟正黑體" panose="020B0604030504040204" pitchFamily="34" charset="-120"/>
              </a:rPr>
              <a:t>服務概覽</a:t>
            </a:r>
            <a:r>
              <a:rPr lang="en-US" altLang="zh-TW" sz="1400" b="1" dirty="0">
                <a:latin typeface="微軟正黑體" panose="020B0604030504040204" pitchFamily="34" charset="-120"/>
                <a:ea typeface="微軟正黑體" panose="020B0604030504040204" pitchFamily="34" charset="-120"/>
              </a:rPr>
              <a:t>︰</a:t>
            </a:r>
          </a:p>
          <a:p>
            <a:pPr marL="285750" indent="-285750">
              <a:lnSpc>
                <a:spcPct val="150000"/>
              </a:lnSpc>
              <a:buClr>
                <a:schemeClr val="accent4"/>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灣仔綜合家庭服務中心</a:t>
            </a:r>
          </a:p>
          <a:p>
            <a:pPr marL="285750" indent="-285750">
              <a:lnSpc>
                <a:spcPct val="150000"/>
              </a:lnSpc>
              <a:buClr>
                <a:schemeClr val="accent4"/>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專業個案輔導</a:t>
            </a:r>
          </a:p>
          <a:p>
            <a:pPr marL="285750" indent="-285750">
              <a:lnSpc>
                <a:spcPct val="150000"/>
              </a:lnSpc>
              <a:buClr>
                <a:schemeClr val="accent4"/>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家庭生活教育小組及活動</a:t>
            </a:r>
          </a:p>
          <a:p>
            <a:pPr marL="285750" indent="-285750">
              <a:lnSpc>
                <a:spcPct val="150000"/>
              </a:lnSpc>
              <a:buClr>
                <a:schemeClr val="accent4"/>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家務指導服務</a:t>
            </a:r>
          </a:p>
          <a:p>
            <a:pPr marL="285750" indent="-285750">
              <a:lnSpc>
                <a:spcPct val="150000"/>
              </a:lnSpc>
              <a:buClr>
                <a:schemeClr val="accent4"/>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露宿者綜合服務</a:t>
            </a:r>
          </a:p>
          <a:p>
            <a:pPr marL="285750" indent="-285750">
              <a:lnSpc>
                <a:spcPct val="150000"/>
              </a:lnSpc>
              <a:buClr>
                <a:schemeClr val="accent4"/>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社會房屋</a:t>
            </a:r>
          </a:p>
          <a:p>
            <a:pPr marL="285750" indent="-285750">
              <a:lnSpc>
                <a:spcPct val="150000"/>
              </a:lnSpc>
              <a:buClr>
                <a:schemeClr val="accent4"/>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​童心圓共享親職支援中心</a:t>
            </a:r>
          </a:p>
          <a:p>
            <a:pPr marL="285750" indent="-285750">
              <a:lnSpc>
                <a:spcPct val="150000"/>
              </a:lnSpc>
              <a:buClr>
                <a:schemeClr val="accent4"/>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危機家庭支援計劃</a:t>
            </a:r>
          </a:p>
          <a:p>
            <a:pPr marL="285750" indent="-285750">
              <a:lnSpc>
                <a:spcPct val="150000"/>
              </a:lnSpc>
              <a:buClr>
                <a:schemeClr val="accent4"/>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危機家庭支援計劃 </a:t>
            </a:r>
            <a:r>
              <a:rPr lang="en-US" altLang="zh-TW" sz="1400" dirty="0">
                <a:latin typeface="微軟正黑體" panose="020B0604030504040204" pitchFamily="34" charset="-120"/>
                <a:ea typeface="微軟正黑體" panose="020B0604030504040204" pitchFamily="34" charset="-120"/>
              </a:rPr>
              <a:t>- </a:t>
            </a:r>
            <a:r>
              <a:rPr lang="zh-TW" altLang="en-US" sz="1400" dirty="0">
                <a:latin typeface="微軟正黑體" panose="020B0604030504040204" pitchFamily="34" charset="-120"/>
                <a:ea typeface="微軟正黑體" panose="020B0604030504040204" pitchFamily="34" charset="-120"/>
              </a:rPr>
              <a:t>「陪著您走」網上揭頁心聲冊</a:t>
            </a:r>
            <a:endParaRPr lang="zh-HK" altLang="en-US" sz="1400" dirty="0">
              <a:latin typeface="微軟正黑體" panose="020B0604030504040204" pitchFamily="34" charset="-120"/>
              <a:ea typeface="微軟正黑體" panose="020B0604030504040204" pitchFamily="34" charset="-120"/>
            </a:endParaRPr>
          </a:p>
        </p:txBody>
      </p:sp>
      <p:pic>
        <p:nvPicPr>
          <p:cNvPr id="5122" name="Picture 2" descr="好鄰舍大使行動">
            <a:extLst>
              <a:ext uri="{FF2B5EF4-FFF2-40B4-BE49-F238E27FC236}">
                <a16:creationId xmlns:a16="http://schemas.microsoft.com/office/drawing/2014/main" id="{8ECE4362-B29B-4392-8E71-7362BAC76D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2010" y="2220575"/>
            <a:ext cx="4926540" cy="3284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406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EE9F2373-842F-6D5B-3406-58186E05C163}"/>
              </a:ext>
            </a:extLst>
          </p:cNvPr>
          <p:cNvSpPr>
            <a:spLocks noGrp="1"/>
          </p:cNvSpPr>
          <p:nvPr>
            <p:ph type="sldNum" sz="quarter" idx="12"/>
          </p:nvPr>
        </p:nvSpPr>
        <p:spPr/>
        <p:txBody>
          <a:bodyPr/>
          <a:lstStyle/>
          <a:p>
            <a:fld id="{BF51EE28-1E99-4B0E-8C86-5CA0BCD9F11B}" type="slidenum">
              <a:rPr lang="zh-HK" altLang="en-US" smtClean="0"/>
              <a:t>11</a:t>
            </a:fld>
            <a:endParaRPr lang="zh-HK" altLang="en-US"/>
          </a:p>
        </p:txBody>
      </p:sp>
      <p:pic>
        <p:nvPicPr>
          <p:cNvPr id="6" name="圖片 5" descr="一張含有 圖形, 字型, 平面設計, 螢幕擷取畫面 的圖片&#10;&#10;自動產生的描述">
            <a:extLst>
              <a:ext uri="{FF2B5EF4-FFF2-40B4-BE49-F238E27FC236}">
                <a16:creationId xmlns:a16="http://schemas.microsoft.com/office/drawing/2014/main" id="{0635A359-F2B7-5835-F34E-0485C3A15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81" y="5934716"/>
            <a:ext cx="2241680" cy="719409"/>
          </a:xfrm>
          <a:prstGeom prst="rect">
            <a:avLst/>
          </a:prstGeom>
        </p:spPr>
      </p:pic>
      <p:grpSp>
        <p:nvGrpSpPr>
          <p:cNvPr id="7" name="object 5">
            <a:extLst>
              <a:ext uri="{FF2B5EF4-FFF2-40B4-BE49-F238E27FC236}">
                <a16:creationId xmlns:a16="http://schemas.microsoft.com/office/drawing/2014/main" id="{1475E974-9E5B-0630-6A33-65AAD3C686B3}"/>
              </a:ext>
            </a:extLst>
          </p:cNvPr>
          <p:cNvGrpSpPr/>
          <p:nvPr/>
        </p:nvGrpSpPr>
        <p:grpSpPr>
          <a:xfrm>
            <a:off x="0" y="6654125"/>
            <a:ext cx="12204000" cy="209550"/>
            <a:chOff x="0" y="11099410"/>
            <a:chExt cx="20104100" cy="209550"/>
          </a:xfrm>
        </p:grpSpPr>
        <p:sp>
          <p:nvSpPr>
            <p:cNvPr id="8" name="object 6">
              <a:extLst>
                <a:ext uri="{FF2B5EF4-FFF2-40B4-BE49-F238E27FC236}">
                  <a16:creationId xmlns:a16="http://schemas.microsoft.com/office/drawing/2014/main" id="{2BAC832F-6A66-B967-9CFF-4BFEB5C41DEE}"/>
                </a:ext>
              </a:extLst>
            </p:cNvPr>
            <p:cNvSpPr/>
            <p:nvPr/>
          </p:nvSpPr>
          <p:spPr>
            <a:xfrm>
              <a:off x="0" y="11099410"/>
              <a:ext cx="1005205" cy="209550"/>
            </a:xfrm>
            <a:custGeom>
              <a:avLst/>
              <a:gdLst/>
              <a:ahLst/>
              <a:cxnLst/>
              <a:rect l="l" t="t" r="r" b="b"/>
              <a:pathLst>
                <a:path w="1005205" h="209550">
                  <a:moveTo>
                    <a:pt x="1005204" y="0"/>
                  </a:moveTo>
                  <a:lnTo>
                    <a:pt x="0" y="0"/>
                  </a:lnTo>
                  <a:lnTo>
                    <a:pt x="0" y="209145"/>
                  </a:lnTo>
                  <a:lnTo>
                    <a:pt x="1005204" y="209145"/>
                  </a:lnTo>
                  <a:lnTo>
                    <a:pt x="1005204" y="0"/>
                  </a:lnTo>
                  <a:close/>
                </a:path>
              </a:pathLst>
            </a:custGeom>
            <a:solidFill>
              <a:srgbClr val="C63C3C"/>
            </a:solidFill>
          </p:spPr>
          <p:txBody>
            <a:bodyPr wrap="square" lIns="0" tIns="0" rIns="0" bIns="0" rtlCol="0"/>
            <a:lstStyle/>
            <a:p>
              <a:endParaRPr/>
            </a:p>
          </p:txBody>
        </p:sp>
        <p:sp>
          <p:nvSpPr>
            <p:cNvPr id="9" name="object 7">
              <a:extLst>
                <a:ext uri="{FF2B5EF4-FFF2-40B4-BE49-F238E27FC236}">
                  <a16:creationId xmlns:a16="http://schemas.microsoft.com/office/drawing/2014/main" id="{1948CC3E-92FB-227E-E314-A335AEDAEC75}"/>
                </a:ext>
              </a:extLst>
            </p:cNvPr>
            <p:cNvSpPr/>
            <p:nvPr/>
          </p:nvSpPr>
          <p:spPr>
            <a:xfrm>
              <a:off x="1005205" y="11099410"/>
              <a:ext cx="3843020" cy="209550"/>
            </a:xfrm>
            <a:custGeom>
              <a:avLst/>
              <a:gdLst/>
              <a:ahLst/>
              <a:cxnLst/>
              <a:rect l="l" t="t" r="r" b="b"/>
              <a:pathLst>
                <a:path w="3843020" h="209550">
                  <a:moveTo>
                    <a:pt x="3842804" y="0"/>
                  </a:moveTo>
                  <a:lnTo>
                    <a:pt x="0" y="0"/>
                  </a:lnTo>
                  <a:lnTo>
                    <a:pt x="0" y="209145"/>
                  </a:lnTo>
                  <a:lnTo>
                    <a:pt x="3842804" y="209145"/>
                  </a:lnTo>
                  <a:lnTo>
                    <a:pt x="3842804" y="0"/>
                  </a:lnTo>
                  <a:close/>
                </a:path>
              </a:pathLst>
            </a:custGeom>
            <a:solidFill>
              <a:srgbClr val="FF8431"/>
            </a:solidFill>
          </p:spPr>
          <p:txBody>
            <a:bodyPr wrap="square" lIns="0" tIns="0" rIns="0" bIns="0" rtlCol="0"/>
            <a:lstStyle/>
            <a:p>
              <a:endParaRPr/>
            </a:p>
          </p:txBody>
        </p:sp>
        <p:sp>
          <p:nvSpPr>
            <p:cNvPr id="10" name="object 8">
              <a:extLst>
                <a:ext uri="{FF2B5EF4-FFF2-40B4-BE49-F238E27FC236}">
                  <a16:creationId xmlns:a16="http://schemas.microsoft.com/office/drawing/2014/main" id="{CBFEDDDB-DBBA-798E-C7EC-CB36AB5947E6}"/>
                </a:ext>
              </a:extLst>
            </p:cNvPr>
            <p:cNvSpPr/>
            <p:nvPr/>
          </p:nvSpPr>
          <p:spPr>
            <a:xfrm>
              <a:off x="4848019" y="11099410"/>
              <a:ext cx="283210" cy="209550"/>
            </a:xfrm>
            <a:custGeom>
              <a:avLst/>
              <a:gdLst/>
              <a:ahLst/>
              <a:cxnLst/>
              <a:rect l="l" t="t" r="r" b="b"/>
              <a:pathLst>
                <a:path w="283210" h="209550">
                  <a:moveTo>
                    <a:pt x="282713" y="0"/>
                  </a:moveTo>
                  <a:lnTo>
                    <a:pt x="0" y="0"/>
                  </a:lnTo>
                  <a:lnTo>
                    <a:pt x="0" y="209145"/>
                  </a:lnTo>
                  <a:lnTo>
                    <a:pt x="282713" y="209145"/>
                  </a:lnTo>
                  <a:lnTo>
                    <a:pt x="282713" y="0"/>
                  </a:lnTo>
                  <a:close/>
                </a:path>
              </a:pathLst>
            </a:custGeom>
            <a:solidFill>
              <a:srgbClr val="2A2ABA"/>
            </a:solidFill>
          </p:spPr>
          <p:txBody>
            <a:bodyPr wrap="square" lIns="0" tIns="0" rIns="0" bIns="0" rtlCol="0"/>
            <a:lstStyle/>
            <a:p>
              <a:endParaRPr/>
            </a:p>
          </p:txBody>
        </p:sp>
        <p:sp>
          <p:nvSpPr>
            <p:cNvPr id="11" name="object 9">
              <a:extLst>
                <a:ext uri="{FF2B5EF4-FFF2-40B4-BE49-F238E27FC236}">
                  <a16:creationId xmlns:a16="http://schemas.microsoft.com/office/drawing/2014/main" id="{E5717ECE-7966-1F76-7F18-57AEE64611A6}"/>
                </a:ext>
              </a:extLst>
            </p:cNvPr>
            <p:cNvSpPr/>
            <p:nvPr/>
          </p:nvSpPr>
          <p:spPr>
            <a:xfrm>
              <a:off x="5130733" y="11099410"/>
              <a:ext cx="1414145" cy="209550"/>
            </a:xfrm>
            <a:custGeom>
              <a:avLst/>
              <a:gdLst/>
              <a:ahLst/>
              <a:cxnLst/>
              <a:rect l="l" t="t" r="r" b="b"/>
              <a:pathLst>
                <a:path w="1414145" h="209550">
                  <a:moveTo>
                    <a:pt x="0" y="209145"/>
                  </a:moveTo>
                  <a:lnTo>
                    <a:pt x="1413569" y="209145"/>
                  </a:lnTo>
                  <a:lnTo>
                    <a:pt x="1413569" y="0"/>
                  </a:lnTo>
                  <a:lnTo>
                    <a:pt x="0" y="0"/>
                  </a:lnTo>
                  <a:lnTo>
                    <a:pt x="0" y="209145"/>
                  </a:lnTo>
                  <a:close/>
                </a:path>
              </a:pathLst>
            </a:custGeom>
            <a:solidFill>
              <a:srgbClr val="4EA217">
                <a:alpha val="75000"/>
              </a:srgbClr>
            </a:solidFill>
          </p:spPr>
          <p:txBody>
            <a:bodyPr wrap="square" lIns="0" tIns="0" rIns="0" bIns="0" rtlCol="0"/>
            <a:lstStyle/>
            <a:p>
              <a:endParaRPr/>
            </a:p>
          </p:txBody>
        </p:sp>
        <p:sp>
          <p:nvSpPr>
            <p:cNvPr id="12" name="object 10">
              <a:extLst>
                <a:ext uri="{FF2B5EF4-FFF2-40B4-BE49-F238E27FC236}">
                  <a16:creationId xmlns:a16="http://schemas.microsoft.com/office/drawing/2014/main" id="{4C251C70-2F45-6F5E-6D88-7333E0DA40EF}"/>
                </a:ext>
              </a:extLst>
            </p:cNvPr>
            <p:cNvSpPr/>
            <p:nvPr/>
          </p:nvSpPr>
          <p:spPr>
            <a:xfrm>
              <a:off x="6544303" y="11099410"/>
              <a:ext cx="1424305" cy="209550"/>
            </a:xfrm>
            <a:custGeom>
              <a:avLst/>
              <a:gdLst/>
              <a:ahLst/>
              <a:cxnLst/>
              <a:rect l="l" t="t" r="r" b="b"/>
              <a:pathLst>
                <a:path w="1424304" h="209550">
                  <a:moveTo>
                    <a:pt x="1424050" y="0"/>
                  </a:moveTo>
                  <a:lnTo>
                    <a:pt x="0" y="0"/>
                  </a:lnTo>
                  <a:lnTo>
                    <a:pt x="0" y="209145"/>
                  </a:lnTo>
                  <a:lnTo>
                    <a:pt x="1424050" y="209145"/>
                  </a:lnTo>
                  <a:lnTo>
                    <a:pt x="1424050" y="0"/>
                  </a:lnTo>
                  <a:close/>
                </a:path>
              </a:pathLst>
            </a:custGeom>
            <a:solidFill>
              <a:srgbClr val="F6B888"/>
            </a:solidFill>
          </p:spPr>
          <p:txBody>
            <a:bodyPr wrap="square" lIns="0" tIns="0" rIns="0" bIns="0" rtlCol="0"/>
            <a:lstStyle/>
            <a:p>
              <a:endParaRPr/>
            </a:p>
          </p:txBody>
        </p:sp>
        <p:sp>
          <p:nvSpPr>
            <p:cNvPr id="13" name="object 11">
              <a:extLst>
                <a:ext uri="{FF2B5EF4-FFF2-40B4-BE49-F238E27FC236}">
                  <a16:creationId xmlns:a16="http://schemas.microsoft.com/office/drawing/2014/main" id="{0F5D404A-B493-0432-FACC-0E2EFF6D9EED}"/>
                </a:ext>
              </a:extLst>
            </p:cNvPr>
            <p:cNvSpPr/>
            <p:nvPr/>
          </p:nvSpPr>
          <p:spPr>
            <a:xfrm>
              <a:off x="7968343" y="11099410"/>
              <a:ext cx="2576195" cy="209550"/>
            </a:xfrm>
            <a:custGeom>
              <a:avLst/>
              <a:gdLst/>
              <a:ahLst/>
              <a:cxnLst/>
              <a:rect l="l" t="t" r="r" b="b"/>
              <a:pathLst>
                <a:path w="2576195" h="209550">
                  <a:moveTo>
                    <a:pt x="2575837" y="0"/>
                  </a:moveTo>
                  <a:lnTo>
                    <a:pt x="0" y="0"/>
                  </a:lnTo>
                  <a:lnTo>
                    <a:pt x="0" y="209145"/>
                  </a:lnTo>
                  <a:lnTo>
                    <a:pt x="2575837" y="209145"/>
                  </a:lnTo>
                  <a:lnTo>
                    <a:pt x="2575837" y="0"/>
                  </a:lnTo>
                  <a:close/>
                </a:path>
              </a:pathLst>
            </a:custGeom>
            <a:solidFill>
              <a:srgbClr val="C63C3C"/>
            </a:solidFill>
          </p:spPr>
          <p:txBody>
            <a:bodyPr wrap="square" lIns="0" tIns="0" rIns="0" bIns="0" rtlCol="0"/>
            <a:lstStyle/>
            <a:p>
              <a:endParaRPr/>
            </a:p>
          </p:txBody>
        </p:sp>
        <p:sp>
          <p:nvSpPr>
            <p:cNvPr id="14" name="object 12">
              <a:extLst>
                <a:ext uri="{FF2B5EF4-FFF2-40B4-BE49-F238E27FC236}">
                  <a16:creationId xmlns:a16="http://schemas.microsoft.com/office/drawing/2014/main" id="{B8485524-B31C-A743-FA12-745DC781AF5C}"/>
                </a:ext>
              </a:extLst>
            </p:cNvPr>
            <p:cNvSpPr/>
            <p:nvPr/>
          </p:nvSpPr>
          <p:spPr>
            <a:xfrm>
              <a:off x="10544181" y="11099410"/>
              <a:ext cx="2974340" cy="209550"/>
            </a:xfrm>
            <a:custGeom>
              <a:avLst/>
              <a:gdLst/>
              <a:ahLst/>
              <a:cxnLst/>
              <a:rect l="l" t="t" r="r" b="b"/>
              <a:pathLst>
                <a:path w="2974340" h="209550">
                  <a:moveTo>
                    <a:pt x="2973731" y="0"/>
                  </a:moveTo>
                  <a:lnTo>
                    <a:pt x="0" y="0"/>
                  </a:lnTo>
                  <a:lnTo>
                    <a:pt x="0" y="209145"/>
                  </a:lnTo>
                  <a:lnTo>
                    <a:pt x="2973731" y="209145"/>
                  </a:lnTo>
                  <a:lnTo>
                    <a:pt x="2973731" y="0"/>
                  </a:lnTo>
                  <a:close/>
                </a:path>
              </a:pathLst>
            </a:custGeom>
            <a:solidFill>
              <a:srgbClr val="2A2ABA"/>
            </a:solidFill>
          </p:spPr>
          <p:txBody>
            <a:bodyPr wrap="square" lIns="0" tIns="0" rIns="0" bIns="0" rtlCol="0"/>
            <a:lstStyle/>
            <a:p>
              <a:endParaRPr/>
            </a:p>
          </p:txBody>
        </p:sp>
        <p:sp>
          <p:nvSpPr>
            <p:cNvPr id="15" name="object 13">
              <a:extLst>
                <a:ext uri="{FF2B5EF4-FFF2-40B4-BE49-F238E27FC236}">
                  <a16:creationId xmlns:a16="http://schemas.microsoft.com/office/drawing/2014/main" id="{E736FFB4-46F7-8E44-90DC-64A8236BB57D}"/>
                </a:ext>
              </a:extLst>
            </p:cNvPr>
            <p:cNvSpPr/>
            <p:nvPr/>
          </p:nvSpPr>
          <p:spPr>
            <a:xfrm>
              <a:off x="13517912" y="11099410"/>
              <a:ext cx="817244" cy="209550"/>
            </a:xfrm>
            <a:custGeom>
              <a:avLst/>
              <a:gdLst/>
              <a:ahLst/>
              <a:cxnLst/>
              <a:rect l="l" t="t" r="r" b="b"/>
              <a:pathLst>
                <a:path w="817244" h="209550">
                  <a:moveTo>
                    <a:pt x="816729" y="0"/>
                  </a:moveTo>
                  <a:lnTo>
                    <a:pt x="0" y="0"/>
                  </a:lnTo>
                  <a:lnTo>
                    <a:pt x="0" y="209145"/>
                  </a:lnTo>
                  <a:lnTo>
                    <a:pt x="816729" y="209145"/>
                  </a:lnTo>
                  <a:lnTo>
                    <a:pt x="816729" y="0"/>
                  </a:lnTo>
                  <a:close/>
                </a:path>
              </a:pathLst>
            </a:custGeom>
            <a:solidFill>
              <a:srgbClr val="FF8431"/>
            </a:solidFill>
          </p:spPr>
          <p:txBody>
            <a:bodyPr wrap="square" lIns="0" tIns="0" rIns="0" bIns="0" rtlCol="0"/>
            <a:lstStyle/>
            <a:p>
              <a:endParaRPr/>
            </a:p>
          </p:txBody>
        </p:sp>
        <p:sp>
          <p:nvSpPr>
            <p:cNvPr id="16" name="object 14">
              <a:extLst>
                <a:ext uri="{FF2B5EF4-FFF2-40B4-BE49-F238E27FC236}">
                  <a16:creationId xmlns:a16="http://schemas.microsoft.com/office/drawing/2014/main" id="{81137A54-26D0-D842-1709-63B105FFCC09}"/>
                </a:ext>
              </a:extLst>
            </p:cNvPr>
            <p:cNvSpPr/>
            <p:nvPr/>
          </p:nvSpPr>
          <p:spPr>
            <a:xfrm>
              <a:off x="14334641" y="11099410"/>
              <a:ext cx="2021205" cy="209550"/>
            </a:xfrm>
            <a:custGeom>
              <a:avLst/>
              <a:gdLst/>
              <a:ahLst/>
              <a:cxnLst/>
              <a:rect l="l" t="t" r="r" b="b"/>
              <a:pathLst>
                <a:path w="2021205" h="209550">
                  <a:moveTo>
                    <a:pt x="0" y="209145"/>
                  </a:moveTo>
                  <a:lnTo>
                    <a:pt x="2020880" y="209145"/>
                  </a:lnTo>
                  <a:lnTo>
                    <a:pt x="2020880" y="0"/>
                  </a:lnTo>
                  <a:lnTo>
                    <a:pt x="0" y="0"/>
                  </a:lnTo>
                  <a:lnTo>
                    <a:pt x="0" y="209145"/>
                  </a:lnTo>
                  <a:close/>
                </a:path>
              </a:pathLst>
            </a:custGeom>
            <a:solidFill>
              <a:srgbClr val="4EA217">
                <a:alpha val="75000"/>
              </a:srgbClr>
            </a:solidFill>
          </p:spPr>
          <p:txBody>
            <a:bodyPr wrap="square" lIns="0" tIns="0" rIns="0" bIns="0" rtlCol="0"/>
            <a:lstStyle/>
            <a:p>
              <a:endParaRPr/>
            </a:p>
          </p:txBody>
        </p:sp>
        <p:sp>
          <p:nvSpPr>
            <p:cNvPr id="17" name="object 15">
              <a:extLst>
                <a:ext uri="{FF2B5EF4-FFF2-40B4-BE49-F238E27FC236}">
                  <a16:creationId xmlns:a16="http://schemas.microsoft.com/office/drawing/2014/main" id="{1632F008-AB1F-057B-A2BE-BC5AAFA90D01}"/>
                </a:ext>
              </a:extLst>
            </p:cNvPr>
            <p:cNvSpPr/>
            <p:nvPr/>
          </p:nvSpPr>
          <p:spPr>
            <a:xfrm>
              <a:off x="16355522" y="11099410"/>
              <a:ext cx="3749040" cy="209550"/>
            </a:xfrm>
            <a:custGeom>
              <a:avLst/>
              <a:gdLst/>
              <a:ahLst/>
              <a:cxnLst/>
              <a:rect l="l" t="t" r="r" b="b"/>
              <a:pathLst>
                <a:path w="3749040" h="209550">
                  <a:moveTo>
                    <a:pt x="3748566" y="0"/>
                  </a:moveTo>
                  <a:lnTo>
                    <a:pt x="0" y="0"/>
                  </a:lnTo>
                  <a:lnTo>
                    <a:pt x="0" y="209145"/>
                  </a:lnTo>
                  <a:lnTo>
                    <a:pt x="3748566" y="209145"/>
                  </a:lnTo>
                  <a:lnTo>
                    <a:pt x="3748566" y="0"/>
                  </a:lnTo>
                  <a:close/>
                </a:path>
              </a:pathLst>
            </a:custGeom>
            <a:solidFill>
              <a:srgbClr val="F6B888"/>
            </a:solidFill>
          </p:spPr>
          <p:txBody>
            <a:bodyPr wrap="square" lIns="0" tIns="0" rIns="0" bIns="0" rtlCol="0"/>
            <a:lstStyle/>
            <a:p>
              <a:endParaRPr/>
            </a:p>
          </p:txBody>
        </p:sp>
      </p:grpSp>
      <p:grpSp>
        <p:nvGrpSpPr>
          <p:cNvPr id="18" name="群組 17">
            <a:extLst>
              <a:ext uri="{FF2B5EF4-FFF2-40B4-BE49-F238E27FC236}">
                <a16:creationId xmlns:a16="http://schemas.microsoft.com/office/drawing/2014/main" id="{2C92CDEC-4597-CBE9-7AEF-010AC5F60AE8}"/>
              </a:ext>
            </a:extLst>
          </p:cNvPr>
          <p:cNvGrpSpPr>
            <a:grpSpLocks noChangeAspect="1"/>
          </p:cNvGrpSpPr>
          <p:nvPr/>
        </p:nvGrpSpPr>
        <p:grpSpPr>
          <a:xfrm>
            <a:off x="11903452" y="6382541"/>
            <a:ext cx="288548" cy="288000"/>
            <a:chOff x="4714875" y="3276599"/>
            <a:chExt cx="2164125" cy="2160000"/>
          </a:xfrm>
        </p:grpSpPr>
        <p:sp>
          <p:nvSpPr>
            <p:cNvPr id="19" name="矩形 18">
              <a:extLst>
                <a:ext uri="{FF2B5EF4-FFF2-40B4-BE49-F238E27FC236}">
                  <a16:creationId xmlns:a16="http://schemas.microsoft.com/office/drawing/2014/main" id="{E65B0541-8EC6-1E37-5362-7672BF90E791}"/>
                </a:ext>
              </a:extLst>
            </p:cNvPr>
            <p:cNvSpPr/>
            <p:nvPr/>
          </p:nvSpPr>
          <p:spPr>
            <a:xfrm>
              <a:off x="4714875" y="3276599"/>
              <a:ext cx="1080000" cy="10800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0" name="矩形 19">
              <a:extLst>
                <a:ext uri="{FF2B5EF4-FFF2-40B4-BE49-F238E27FC236}">
                  <a16:creationId xmlns:a16="http://schemas.microsoft.com/office/drawing/2014/main" id="{8AC85E25-33EA-7C46-455B-E57EE77AADAB}"/>
                </a:ext>
              </a:extLst>
            </p:cNvPr>
            <p:cNvSpPr/>
            <p:nvPr/>
          </p:nvSpPr>
          <p:spPr>
            <a:xfrm>
              <a:off x="5799000" y="4356599"/>
              <a:ext cx="1080000" cy="1080000"/>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1" name="矩形 20">
              <a:extLst>
                <a:ext uri="{FF2B5EF4-FFF2-40B4-BE49-F238E27FC236}">
                  <a16:creationId xmlns:a16="http://schemas.microsoft.com/office/drawing/2014/main" id="{758F2F2A-01AF-E1C7-F403-A38B3F716D40}"/>
                </a:ext>
              </a:extLst>
            </p:cNvPr>
            <p:cNvSpPr/>
            <p:nvPr/>
          </p:nvSpPr>
          <p:spPr>
            <a:xfrm>
              <a:off x="5794875" y="3276599"/>
              <a:ext cx="1080000" cy="1080000"/>
            </a:xfrm>
            <a:prstGeom prst="rect">
              <a:avLst/>
            </a:prstGeom>
            <a:solidFill>
              <a:srgbClr val="00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2" name="矩形 21">
              <a:extLst>
                <a:ext uri="{FF2B5EF4-FFF2-40B4-BE49-F238E27FC236}">
                  <a16:creationId xmlns:a16="http://schemas.microsoft.com/office/drawing/2014/main" id="{3B9D8D7E-936B-83BA-6736-C75C0E922C57}"/>
                </a:ext>
              </a:extLst>
            </p:cNvPr>
            <p:cNvSpPr/>
            <p:nvPr/>
          </p:nvSpPr>
          <p:spPr>
            <a:xfrm>
              <a:off x="4719000" y="4356599"/>
              <a:ext cx="1080000" cy="10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pic>
        <p:nvPicPr>
          <p:cNvPr id="23" name="圖片 22">
            <a:extLst>
              <a:ext uri="{FF2B5EF4-FFF2-40B4-BE49-F238E27FC236}">
                <a16:creationId xmlns:a16="http://schemas.microsoft.com/office/drawing/2014/main" id="{644DFCC9-950B-4A46-B232-9A410118D703}"/>
              </a:ext>
            </a:extLst>
          </p:cNvPr>
          <p:cNvPicPr>
            <a:picLocks noChangeAspect="1"/>
          </p:cNvPicPr>
          <p:nvPr/>
        </p:nvPicPr>
        <p:blipFill rotWithShape="1">
          <a:blip r:embed="rId3">
            <a:extLst>
              <a:ext uri="{28A0092B-C50C-407E-A947-70E740481C1C}">
                <a14:useLocalDpi xmlns:a14="http://schemas.microsoft.com/office/drawing/2010/main" val="0"/>
              </a:ext>
            </a:extLst>
          </a:blip>
          <a:srcRect t="4094" r="2686" b="1"/>
          <a:stretch/>
        </p:blipFill>
        <p:spPr>
          <a:xfrm>
            <a:off x="6113858" y="-6950"/>
            <a:ext cx="6090423" cy="306000"/>
          </a:xfrm>
          <a:prstGeom prst="rect">
            <a:avLst/>
          </a:prstGeom>
        </p:spPr>
      </p:pic>
      <p:sp>
        <p:nvSpPr>
          <p:cNvPr id="24" name="文字方塊 23">
            <a:extLst>
              <a:ext uri="{FF2B5EF4-FFF2-40B4-BE49-F238E27FC236}">
                <a16:creationId xmlns:a16="http://schemas.microsoft.com/office/drawing/2014/main" id="{76AD5EDC-CAEC-4A30-9BD6-F11C92ABA13E}"/>
              </a:ext>
            </a:extLst>
          </p:cNvPr>
          <p:cNvSpPr txBox="1"/>
          <p:nvPr/>
        </p:nvSpPr>
        <p:spPr>
          <a:xfrm>
            <a:off x="1010696" y="472490"/>
            <a:ext cx="3953513" cy="400110"/>
          </a:xfrm>
          <a:prstGeom prst="rect">
            <a:avLst/>
          </a:prstGeom>
          <a:noFill/>
        </p:spPr>
        <p:txBody>
          <a:bodyPr wrap="square">
            <a:spAutoFit/>
          </a:bodyPr>
          <a:lstStyle/>
          <a:p>
            <a:r>
              <a:rPr lang="zh-TW" altLang="en-US" sz="2000" b="1" dirty="0">
                <a:latin typeface="微軟正黑體" panose="020B0604030504040204" pitchFamily="34" charset="-120"/>
                <a:ea typeface="微軟正黑體" panose="020B0604030504040204" pitchFamily="34" charset="-120"/>
                <a:cs typeface="Arial" panose="020B0604020202020204" pitchFamily="34" charset="0"/>
              </a:rPr>
              <a:t>社區發展服務</a:t>
            </a:r>
            <a:endParaRPr lang="zh-HK" altLang="en-US" sz="2000" b="1" dirty="0">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25" name="群組 24">
            <a:extLst>
              <a:ext uri="{FF2B5EF4-FFF2-40B4-BE49-F238E27FC236}">
                <a16:creationId xmlns:a16="http://schemas.microsoft.com/office/drawing/2014/main" id="{C360FED5-7ECE-4887-9160-DDAD49D21479}"/>
              </a:ext>
            </a:extLst>
          </p:cNvPr>
          <p:cNvGrpSpPr>
            <a:grpSpLocks noChangeAspect="1"/>
          </p:cNvGrpSpPr>
          <p:nvPr/>
        </p:nvGrpSpPr>
        <p:grpSpPr>
          <a:xfrm>
            <a:off x="610200" y="513156"/>
            <a:ext cx="288548" cy="288000"/>
            <a:chOff x="4714875" y="3276599"/>
            <a:chExt cx="2164125" cy="2160000"/>
          </a:xfrm>
        </p:grpSpPr>
        <p:sp>
          <p:nvSpPr>
            <p:cNvPr id="26" name="矩形 25">
              <a:extLst>
                <a:ext uri="{FF2B5EF4-FFF2-40B4-BE49-F238E27FC236}">
                  <a16:creationId xmlns:a16="http://schemas.microsoft.com/office/drawing/2014/main" id="{218CF1D0-E730-4556-AA3D-C1AB4D53F96F}"/>
                </a:ext>
              </a:extLst>
            </p:cNvPr>
            <p:cNvSpPr/>
            <p:nvPr/>
          </p:nvSpPr>
          <p:spPr>
            <a:xfrm>
              <a:off x="4714875" y="3276599"/>
              <a:ext cx="1080000" cy="10800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7" name="矩形 26">
              <a:extLst>
                <a:ext uri="{FF2B5EF4-FFF2-40B4-BE49-F238E27FC236}">
                  <a16:creationId xmlns:a16="http://schemas.microsoft.com/office/drawing/2014/main" id="{DF4BB318-999D-4E70-9FDF-708A213688C4}"/>
                </a:ext>
              </a:extLst>
            </p:cNvPr>
            <p:cNvSpPr/>
            <p:nvPr/>
          </p:nvSpPr>
          <p:spPr>
            <a:xfrm>
              <a:off x="5799000" y="4356599"/>
              <a:ext cx="1080000" cy="1080000"/>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8" name="矩形 27">
              <a:extLst>
                <a:ext uri="{FF2B5EF4-FFF2-40B4-BE49-F238E27FC236}">
                  <a16:creationId xmlns:a16="http://schemas.microsoft.com/office/drawing/2014/main" id="{35836F96-EF52-4ACA-B0C3-45E67BE27C01}"/>
                </a:ext>
              </a:extLst>
            </p:cNvPr>
            <p:cNvSpPr/>
            <p:nvPr/>
          </p:nvSpPr>
          <p:spPr>
            <a:xfrm>
              <a:off x="5794875" y="3276599"/>
              <a:ext cx="1080000" cy="1080000"/>
            </a:xfrm>
            <a:prstGeom prst="rect">
              <a:avLst/>
            </a:prstGeom>
            <a:solidFill>
              <a:srgbClr val="00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9" name="矩形 28">
              <a:extLst>
                <a:ext uri="{FF2B5EF4-FFF2-40B4-BE49-F238E27FC236}">
                  <a16:creationId xmlns:a16="http://schemas.microsoft.com/office/drawing/2014/main" id="{2347690F-B652-4310-B4F6-31EBC09C5B91}"/>
                </a:ext>
              </a:extLst>
            </p:cNvPr>
            <p:cNvSpPr/>
            <p:nvPr/>
          </p:nvSpPr>
          <p:spPr>
            <a:xfrm>
              <a:off x="4719000" y="4356599"/>
              <a:ext cx="1080000" cy="10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sp>
        <p:nvSpPr>
          <p:cNvPr id="30" name="矩形 29">
            <a:extLst>
              <a:ext uri="{FF2B5EF4-FFF2-40B4-BE49-F238E27FC236}">
                <a16:creationId xmlns:a16="http://schemas.microsoft.com/office/drawing/2014/main" id="{D15CA9B5-6FAD-4CE6-952E-C103C884B577}"/>
              </a:ext>
            </a:extLst>
          </p:cNvPr>
          <p:cNvSpPr/>
          <p:nvPr/>
        </p:nvSpPr>
        <p:spPr>
          <a:xfrm>
            <a:off x="1010696" y="990663"/>
            <a:ext cx="4837654" cy="1668534"/>
          </a:xfrm>
          <a:prstGeom prst="rect">
            <a:avLst/>
          </a:prstGeom>
        </p:spPr>
        <p:txBody>
          <a:bodyPr wrap="square">
            <a:spAutoFit/>
          </a:bodyPr>
          <a:lstStyle/>
          <a:p>
            <a:pPr marL="285750" indent="-285750" algn="just">
              <a:lnSpc>
                <a:spcPct val="150000"/>
              </a:lnSpc>
              <a:buClr>
                <a:schemeClr val="accent1"/>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本服務成立於</a:t>
            </a:r>
            <a:r>
              <a:rPr lang="en-US" altLang="zh-TW" sz="1400" dirty="0">
                <a:latin typeface="微軟正黑體" panose="020B0604030504040204" pitchFamily="34" charset="-120"/>
                <a:ea typeface="微軟正黑體" panose="020B0604030504040204" pitchFamily="34" charset="-120"/>
              </a:rPr>
              <a:t>1987</a:t>
            </a:r>
            <a:r>
              <a:rPr lang="zh-TW" altLang="en-US" sz="1400" dirty="0">
                <a:latin typeface="微軟正黑體" panose="020B0604030504040204" pitchFamily="34" charset="-120"/>
                <a:ea typeface="微軟正黑體" panose="020B0604030504040204" pitchFamily="34" charset="-120"/>
              </a:rPr>
              <a:t>年，</a:t>
            </a:r>
            <a:r>
              <a:rPr lang="en-US" altLang="zh-TW" sz="1400" dirty="0">
                <a:latin typeface="微軟正黑體" panose="020B0604030504040204" pitchFamily="34" charset="-120"/>
                <a:ea typeface="微軟正黑體" panose="020B0604030504040204" pitchFamily="34" charset="-120"/>
              </a:rPr>
              <a:t>2020</a:t>
            </a:r>
            <a:r>
              <a:rPr lang="zh-TW" altLang="en-US" sz="1400" dirty="0">
                <a:latin typeface="微軟正黑體" panose="020B0604030504040204" pitchFamily="34" charset="-120"/>
                <a:ea typeface="微軟正黑體" panose="020B0604030504040204" pitchFamily="34" charset="-120"/>
              </a:rPr>
              <a:t>年</a:t>
            </a:r>
            <a:r>
              <a:rPr lang="en-US" altLang="zh-TW" sz="1400" dirty="0">
                <a:latin typeface="微軟正黑體" panose="020B0604030504040204" pitchFamily="34" charset="-120"/>
                <a:ea typeface="微軟正黑體" panose="020B0604030504040204" pitchFamily="34" charset="-120"/>
              </a:rPr>
              <a:t>1</a:t>
            </a:r>
            <a:r>
              <a:rPr lang="zh-TW" altLang="en-US" sz="1400" dirty="0">
                <a:latin typeface="微軟正黑體" panose="020B0604030504040204" pitchFamily="34" charset="-120"/>
                <a:ea typeface="微軟正黑體" panose="020B0604030504040204" pitchFamily="34" charset="-120"/>
              </a:rPr>
              <a:t>月</a:t>
            </a:r>
            <a:r>
              <a:rPr lang="en-US" altLang="zh-TW" sz="1400" dirty="0">
                <a:latin typeface="微軟正黑體" panose="020B0604030504040204" pitchFamily="34" charset="-120"/>
                <a:ea typeface="微軟正黑體" panose="020B0604030504040204" pitchFamily="34" charset="-120"/>
              </a:rPr>
              <a:t>1 </a:t>
            </a:r>
            <a:r>
              <a:rPr lang="zh-TW" altLang="en-US" sz="1400" dirty="0">
                <a:latin typeface="微軟正黑體" panose="020B0604030504040204" pitchFamily="34" charset="-120"/>
                <a:ea typeface="微軟正黑體" panose="020B0604030504040204" pitchFamily="34" charset="-120"/>
              </a:rPr>
              <a:t>日起更新名稱為社區發展服務。服務由政府提供資助，使當時的團體及社區工作部擴展成為服務灣仔居民的一個社區活動中心，為在灣仔區生活、讀書、工作的人士及其家庭成員提供不同服務，令他們更積極地投入社區生活。</a:t>
            </a:r>
            <a:endParaRPr lang="en-US" altLang="zh-TW" sz="1400"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02FB02A5-80CD-46F7-A1D5-FA0FFE2A00BA}"/>
              </a:ext>
            </a:extLst>
          </p:cNvPr>
          <p:cNvSpPr/>
          <p:nvPr/>
        </p:nvSpPr>
        <p:spPr>
          <a:xfrm>
            <a:off x="6113858" y="982807"/>
            <a:ext cx="4210318" cy="4900188"/>
          </a:xfrm>
          <a:prstGeom prst="rect">
            <a:avLst/>
          </a:prstGeom>
        </p:spPr>
        <p:txBody>
          <a:bodyPr wrap="square">
            <a:spAutoFit/>
          </a:bodyPr>
          <a:lstStyle/>
          <a:p>
            <a:pPr>
              <a:lnSpc>
                <a:spcPct val="150000"/>
              </a:lnSpc>
              <a:buClr>
                <a:schemeClr val="accent1"/>
              </a:buClr>
              <a:buSzPct val="85000"/>
            </a:pPr>
            <a:r>
              <a:rPr lang="zh-TW" altLang="en-US" sz="1400" b="1" dirty="0">
                <a:latin typeface="微軟正黑體" panose="020B0604030504040204" pitchFamily="34" charset="-120"/>
                <a:ea typeface="微軟正黑體" panose="020B0604030504040204" pitchFamily="34" charset="-120"/>
              </a:rPr>
              <a:t>服務概覽</a:t>
            </a:r>
            <a:r>
              <a:rPr lang="en-US" altLang="zh-TW" sz="1400" b="1" dirty="0">
                <a:latin typeface="微軟正黑體" panose="020B0604030504040204" pitchFamily="34" charset="-120"/>
                <a:ea typeface="微軟正黑體" panose="020B0604030504040204" pitchFamily="34" charset="-120"/>
              </a:rPr>
              <a:t>︰</a:t>
            </a:r>
          </a:p>
          <a:p>
            <a:pPr marL="285750" indent="-285750">
              <a:lnSpc>
                <a:spcPct val="150000"/>
              </a:lnSpc>
              <a:buClr>
                <a:schemeClr val="accent1"/>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社區中心</a:t>
            </a:r>
          </a:p>
          <a:p>
            <a:pPr marL="285750" indent="-285750">
              <a:lnSpc>
                <a:spcPct val="150000"/>
              </a:lnSpc>
              <a:buClr>
                <a:schemeClr val="accent1"/>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a:t>
            </a:r>
            <a:r>
              <a:rPr lang="en-US" altLang="zh-TW" sz="1400" dirty="0">
                <a:latin typeface="微軟正黑體" panose="020B0604030504040204" pitchFamily="34" charset="-120"/>
                <a:ea typeface="微軟正黑體" panose="020B0604030504040204" pitchFamily="34" charset="-120"/>
              </a:rPr>
              <a:t>WE</a:t>
            </a:r>
            <a:r>
              <a:rPr lang="zh-TW" altLang="en-US" sz="1400" dirty="0">
                <a:latin typeface="微軟正黑體" panose="020B0604030504040204" pitchFamily="34" charset="-120"/>
                <a:ea typeface="微軟正黑體" panose="020B0604030504040204" pitchFamily="34" charset="-120"/>
              </a:rPr>
              <a:t>嘩藍屋」藍屋建築群保育活化計劃</a:t>
            </a:r>
          </a:p>
          <a:p>
            <a:pPr marL="285750" indent="-285750">
              <a:lnSpc>
                <a:spcPct val="150000"/>
              </a:lnSpc>
              <a:buClr>
                <a:schemeClr val="accent1"/>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好鄰居計劃</a:t>
            </a:r>
          </a:p>
          <a:p>
            <a:pPr marL="285750" indent="-285750">
              <a:lnSpc>
                <a:spcPct val="150000"/>
              </a:lnSpc>
              <a:buClr>
                <a:schemeClr val="accent1"/>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香港故事館</a:t>
            </a:r>
          </a:p>
          <a:p>
            <a:pPr marL="285750" indent="-285750">
              <a:lnSpc>
                <a:spcPct val="150000"/>
              </a:lnSpc>
              <a:buClr>
                <a:schemeClr val="accent1"/>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時分天地公所</a:t>
            </a:r>
          </a:p>
          <a:p>
            <a:pPr marL="285750" indent="-285750">
              <a:lnSpc>
                <a:spcPct val="150000"/>
              </a:lnSpc>
              <a:buClr>
                <a:schemeClr val="accent1"/>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賽馬會</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藍屋創作室</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文化保育教育計劃</a:t>
            </a:r>
            <a:endParaRPr lang="en-US" altLang="zh-TW" sz="1400" dirty="0">
              <a:latin typeface="微軟正黑體" panose="020B0604030504040204" pitchFamily="34" charset="-120"/>
              <a:ea typeface="微軟正黑體" panose="020B0604030504040204" pitchFamily="34" charset="-120"/>
            </a:endParaRPr>
          </a:p>
          <a:p>
            <a:pPr marL="285750" indent="-285750">
              <a:lnSpc>
                <a:spcPct val="150000"/>
              </a:lnSpc>
              <a:buClr>
                <a:schemeClr val="accent1"/>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市區重建社區服務隊</a:t>
            </a:r>
          </a:p>
          <a:p>
            <a:pPr marL="285750" indent="-285750">
              <a:lnSpc>
                <a:spcPct val="150000"/>
              </a:lnSpc>
              <a:buClr>
                <a:schemeClr val="accent1"/>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土瓜灣社區客廳計劃</a:t>
            </a:r>
          </a:p>
          <a:p>
            <a:pPr marL="285750" indent="-285750">
              <a:lnSpc>
                <a:spcPct val="150000"/>
              </a:lnSpc>
              <a:buClr>
                <a:schemeClr val="accent1"/>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土友</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社區支援網絡</a:t>
            </a:r>
          </a:p>
          <a:p>
            <a:pPr marL="285750" indent="-285750">
              <a:lnSpc>
                <a:spcPct val="150000"/>
              </a:lnSpc>
              <a:buClr>
                <a:schemeClr val="accent1"/>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就業支援服務 </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東區中心</a:t>
            </a:r>
            <a:r>
              <a:rPr lang="en-US" altLang="zh-TW" sz="1400" dirty="0">
                <a:latin typeface="微軟正黑體" panose="020B0604030504040204" pitchFamily="34" charset="-120"/>
                <a:ea typeface="微軟正黑體" panose="020B0604030504040204" pitchFamily="34" charset="-120"/>
              </a:rPr>
              <a:t>)</a:t>
            </a:r>
          </a:p>
          <a:p>
            <a:pPr marL="285750" indent="-285750">
              <a:lnSpc>
                <a:spcPct val="150000"/>
              </a:lnSpc>
              <a:buClr>
                <a:schemeClr val="accent1"/>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土作坊</a:t>
            </a:r>
          </a:p>
          <a:p>
            <a:pPr marL="285750" indent="-285750">
              <a:lnSpc>
                <a:spcPct val="150000"/>
              </a:lnSpc>
              <a:buClr>
                <a:schemeClr val="accent1"/>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社區經濟互助計劃</a:t>
            </a:r>
          </a:p>
          <a:p>
            <a:pPr marL="285750" indent="-285750">
              <a:lnSpc>
                <a:spcPct val="150000"/>
              </a:lnSpc>
              <a:buClr>
                <a:schemeClr val="accent1"/>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土作</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時分</a:t>
            </a:r>
          </a:p>
          <a:p>
            <a:pPr marL="285750" indent="-285750">
              <a:lnSpc>
                <a:spcPct val="150000"/>
              </a:lnSpc>
              <a:buClr>
                <a:schemeClr val="accent1"/>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織網成群撐北區</a:t>
            </a:r>
            <a:endParaRPr lang="zh-HK" altLang="en-US" sz="1400" dirty="0">
              <a:latin typeface="微軟正黑體" panose="020B0604030504040204" pitchFamily="34" charset="-120"/>
              <a:ea typeface="微軟正黑體" panose="020B0604030504040204" pitchFamily="34" charset="-120"/>
            </a:endParaRPr>
          </a:p>
        </p:txBody>
      </p:sp>
      <p:pic>
        <p:nvPicPr>
          <p:cNvPr id="6146" name="Picture 2" descr="We嘩藍屋">
            <a:extLst>
              <a:ext uri="{FF2B5EF4-FFF2-40B4-BE49-F238E27FC236}">
                <a16:creationId xmlns:a16="http://schemas.microsoft.com/office/drawing/2014/main" id="{CB6A2E8A-B488-4DA2-A4D0-E292AB3E67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8170" y="2770219"/>
            <a:ext cx="4365405" cy="3084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877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EE9F2373-842F-6D5B-3406-58186E05C163}"/>
              </a:ext>
            </a:extLst>
          </p:cNvPr>
          <p:cNvSpPr>
            <a:spLocks noGrp="1"/>
          </p:cNvSpPr>
          <p:nvPr>
            <p:ph type="sldNum" sz="quarter" idx="12"/>
          </p:nvPr>
        </p:nvSpPr>
        <p:spPr/>
        <p:txBody>
          <a:bodyPr/>
          <a:lstStyle/>
          <a:p>
            <a:fld id="{BF51EE28-1E99-4B0E-8C86-5CA0BCD9F11B}" type="slidenum">
              <a:rPr lang="zh-HK" altLang="en-US" smtClean="0"/>
              <a:t>12</a:t>
            </a:fld>
            <a:endParaRPr lang="zh-HK" altLang="en-US"/>
          </a:p>
        </p:txBody>
      </p:sp>
      <p:pic>
        <p:nvPicPr>
          <p:cNvPr id="6" name="圖片 5" descr="一張含有 圖形, 字型, 平面設計, 螢幕擷取畫面 的圖片&#10;&#10;自動產生的描述">
            <a:extLst>
              <a:ext uri="{FF2B5EF4-FFF2-40B4-BE49-F238E27FC236}">
                <a16:creationId xmlns:a16="http://schemas.microsoft.com/office/drawing/2014/main" id="{0635A359-F2B7-5835-F34E-0485C3A15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81" y="5934716"/>
            <a:ext cx="2241680" cy="719409"/>
          </a:xfrm>
          <a:prstGeom prst="rect">
            <a:avLst/>
          </a:prstGeom>
        </p:spPr>
      </p:pic>
      <p:grpSp>
        <p:nvGrpSpPr>
          <p:cNvPr id="7" name="object 5">
            <a:extLst>
              <a:ext uri="{FF2B5EF4-FFF2-40B4-BE49-F238E27FC236}">
                <a16:creationId xmlns:a16="http://schemas.microsoft.com/office/drawing/2014/main" id="{1475E974-9E5B-0630-6A33-65AAD3C686B3}"/>
              </a:ext>
            </a:extLst>
          </p:cNvPr>
          <p:cNvGrpSpPr/>
          <p:nvPr/>
        </p:nvGrpSpPr>
        <p:grpSpPr>
          <a:xfrm>
            <a:off x="0" y="6654125"/>
            <a:ext cx="12204000" cy="209550"/>
            <a:chOff x="0" y="11099410"/>
            <a:chExt cx="20104100" cy="209550"/>
          </a:xfrm>
        </p:grpSpPr>
        <p:sp>
          <p:nvSpPr>
            <p:cNvPr id="8" name="object 6">
              <a:extLst>
                <a:ext uri="{FF2B5EF4-FFF2-40B4-BE49-F238E27FC236}">
                  <a16:creationId xmlns:a16="http://schemas.microsoft.com/office/drawing/2014/main" id="{2BAC832F-6A66-B967-9CFF-4BFEB5C41DEE}"/>
                </a:ext>
              </a:extLst>
            </p:cNvPr>
            <p:cNvSpPr/>
            <p:nvPr/>
          </p:nvSpPr>
          <p:spPr>
            <a:xfrm>
              <a:off x="0" y="11099410"/>
              <a:ext cx="1005205" cy="209550"/>
            </a:xfrm>
            <a:custGeom>
              <a:avLst/>
              <a:gdLst/>
              <a:ahLst/>
              <a:cxnLst/>
              <a:rect l="l" t="t" r="r" b="b"/>
              <a:pathLst>
                <a:path w="1005205" h="209550">
                  <a:moveTo>
                    <a:pt x="1005204" y="0"/>
                  </a:moveTo>
                  <a:lnTo>
                    <a:pt x="0" y="0"/>
                  </a:lnTo>
                  <a:lnTo>
                    <a:pt x="0" y="209145"/>
                  </a:lnTo>
                  <a:lnTo>
                    <a:pt x="1005204" y="209145"/>
                  </a:lnTo>
                  <a:lnTo>
                    <a:pt x="1005204" y="0"/>
                  </a:lnTo>
                  <a:close/>
                </a:path>
              </a:pathLst>
            </a:custGeom>
            <a:solidFill>
              <a:srgbClr val="C63C3C"/>
            </a:solidFill>
          </p:spPr>
          <p:txBody>
            <a:bodyPr wrap="square" lIns="0" tIns="0" rIns="0" bIns="0" rtlCol="0"/>
            <a:lstStyle/>
            <a:p>
              <a:endParaRPr/>
            </a:p>
          </p:txBody>
        </p:sp>
        <p:sp>
          <p:nvSpPr>
            <p:cNvPr id="9" name="object 7">
              <a:extLst>
                <a:ext uri="{FF2B5EF4-FFF2-40B4-BE49-F238E27FC236}">
                  <a16:creationId xmlns:a16="http://schemas.microsoft.com/office/drawing/2014/main" id="{1948CC3E-92FB-227E-E314-A335AEDAEC75}"/>
                </a:ext>
              </a:extLst>
            </p:cNvPr>
            <p:cNvSpPr/>
            <p:nvPr/>
          </p:nvSpPr>
          <p:spPr>
            <a:xfrm>
              <a:off x="1005205" y="11099410"/>
              <a:ext cx="3843020" cy="209550"/>
            </a:xfrm>
            <a:custGeom>
              <a:avLst/>
              <a:gdLst/>
              <a:ahLst/>
              <a:cxnLst/>
              <a:rect l="l" t="t" r="r" b="b"/>
              <a:pathLst>
                <a:path w="3843020" h="209550">
                  <a:moveTo>
                    <a:pt x="3842804" y="0"/>
                  </a:moveTo>
                  <a:lnTo>
                    <a:pt x="0" y="0"/>
                  </a:lnTo>
                  <a:lnTo>
                    <a:pt x="0" y="209145"/>
                  </a:lnTo>
                  <a:lnTo>
                    <a:pt x="3842804" y="209145"/>
                  </a:lnTo>
                  <a:lnTo>
                    <a:pt x="3842804" y="0"/>
                  </a:lnTo>
                  <a:close/>
                </a:path>
              </a:pathLst>
            </a:custGeom>
            <a:solidFill>
              <a:srgbClr val="FF8431"/>
            </a:solidFill>
          </p:spPr>
          <p:txBody>
            <a:bodyPr wrap="square" lIns="0" tIns="0" rIns="0" bIns="0" rtlCol="0"/>
            <a:lstStyle/>
            <a:p>
              <a:endParaRPr/>
            </a:p>
          </p:txBody>
        </p:sp>
        <p:sp>
          <p:nvSpPr>
            <p:cNvPr id="10" name="object 8">
              <a:extLst>
                <a:ext uri="{FF2B5EF4-FFF2-40B4-BE49-F238E27FC236}">
                  <a16:creationId xmlns:a16="http://schemas.microsoft.com/office/drawing/2014/main" id="{CBFEDDDB-DBBA-798E-C7EC-CB36AB5947E6}"/>
                </a:ext>
              </a:extLst>
            </p:cNvPr>
            <p:cNvSpPr/>
            <p:nvPr/>
          </p:nvSpPr>
          <p:spPr>
            <a:xfrm>
              <a:off x="4848019" y="11099410"/>
              <a:ext cx="283210" cy="209550"/>
            </a:xfrm>
            <a:custGeom>
              <a:avLst/>
              <a:gdLst/>
              <a:ahLst/>
              <a:cxnLst/>
              <a:rect l="l" t="t" r="r" b="b"/>
              <a:pathLst>
                <a:path w="283210" h="209550">
                  <a:moveTo>
                    <a:pt x="282713" y="0"/>
                  </a:moveTo>
                  <a:lnTo>
                    <a:pt x="0" y="0"/>
                  </a:lnTo>
                  <a:lnTo>
                    <a:pt x="0" y="209145"/>
                  </a:lnTo>
                  <a:lnTo>
                    <a:pt x="282713" y="209145"/>
                  </a:lnTo>
                  <a:lnTo>
                    <a:pt x="282713" y="0"/>
                  </a:lnTo>
                  <a:close/>
                </a:path>
              </a:pathLst>
            </a:custGeom>
            <a:solidFill>
              <a:srgbClr val="2A2ABA"/>
            </a:solidFill>
          </p:spPr>
          <p:txBody>
            <a:bodyPr wrap="square" lIns="0" tIns="0" rIns="0" bIns="0" rtlCol="0"/>
            <a:lstStyle/>
            <a:p>
              <a:endParaRPr/>
            </a:p>
          </p:txBody>
        </p:sp>
        <p:sp>
          <p:nvSpPr>
            <p:cNvPr id="11" name="object 9">
              <a:extLst>
                <a:ext uri="{FF2B5EF4-FFF2-40B4-BE49-F238E27FC236}">
                  <a16:creationId xmlns:a16="http://schemas.microsoft.com/office/drawing/2014/main" id="{E5717ECE-7966-1F76-7F18-57AEE64611A6}"/>
                </a:ext>
              </a:extLst>
            </p:cNvPr>
            <p:cNvSpPr/>
            <p:nvPr/>
          </p:nvSpPr>
          <p:spPr>
            <a:xfrm>
              <a:off x="5130733" y="11099410"/>
              <a:ext cx="1414145" cy="209550"/>
            </a:xfrm>
            <a:custGeom>
              <a:avLst/>
              <a:gdLst/>
              <a:ahLst/>
              <a:cxnLst/>
              <a:rect l="l" t="t" r="r" b="b"/>
              <a:pathLst>
                <a:path w="1414145" h="209550">
                  <a:moveTo>
                    <a:pt x="0" y="209145"/>
                  </a:moveTo>
                  <a:lnTo>
                    <a:pt x="1413569" y="209145"/>
                  </a:lnTo>
                  <a:lnTo>
                    <a:pt x="1413569" y="0"/>
                  </a:lnTo>
                  <a:lnTo>
                    <a:pt x="0" y="0"/>
                  </a:lnTo>
                  <a:lnTo>
                    <a:pt x="0" y="209145"/>
                  </a:lnTo>
                  <a:close/>
                </a:path>
              </a:pathLst>
            </a:custGeom>
            <a:solidFill>
              <a:srgbClr val="4EA217">
                <a:alpha val="75000"/>
              </a:srgbClr>
            </a:solidFill>
          </p:spPr>
          <p:txBody>
            <a:bodyPr wrap="square" lIns="0" tIns="0" rIns="0" bIns="0" rtlCol="0"/>
            <a:lstStyle/>
            <a:p>
              <a:endParaRPr/>
            </a:p>
          </p:txBody>
        </p:sp>
        <p:sp>
          <p:nvSpPr>
            <p:cNvPr id="12" name="object 10">
              <a:extLst>
                <a:ext uri="{FF2B5EF4-FFF2-40B4-BE49-F238E27FC236}">
                  <a16:creationId xmlns:a16="http://schemas.microsoft.com/office/drawing/2014/main" id="{4C251C70-2F45-6F5E-6D88-7333E0DA40EF}"/>
                </a:ext>
              </a:extLst>
            </p:cNvPr>
            <p:cNvSpPr/>
            <p:nvPr/>
          </p:nvSpPr>
          <p:spPr>
            <a:xfrm>
              <a:off x="6544303" y="11099410"/>
              <a:ext cx="1424305" cy="209550"/>
            </a:xfrm>
            <a:custGeom>
              <a:avLst/>
              <a:gdLst/>
              <a:ahLst/>
              <a:cxnLst/>
              <a:rect l="l" t="t" r="r" b="b"/>
              <a:pathLst>
                <a:path w="1424304" h="209550">
                  <a:moveTo>
                    <a:pt x="1424050" y="0"/>
                  </a:moveTo>
                  <a:lnTo>
                    <a:pt x="0" y="0"/>
                  </a:lnTo>
                  <a:lnTo>
                    <a:pt x="0" y="209145"/>
                  </a:lnTo>
                  <a:lnTo>
                    <a:pt x="1424050" y="209145"/>
                  </a:lnTo>
                  <a:lnTo>
                    <a:pt x="1424050" y="0"/>
                  </a:lnTo>
                  <a:close/>
                </a:path>
              </a:pathLst>
            </a:custGeom>
            <a:solidFill>
              <a:srgbClr val="F6B888"/>
            </a:solidFill>
          </p:spPr>
          <p:txBody>
            <a:bodyPr wrap="square" lIns="0" tIns="0" rIns="0" bIns="0" rtlCol="0"/>
            <a:lstStyle/>
            <a:p>
              <a:endParaRPr/>
            </a:p>
          </p:txBody>
        </p:sp>
        <p:sp>
          <p:nvSpPr>
            <p:cNvPr id="13" name="object 11">
              <a:extLst>
                <a:ext uri="{FF2B5EF4-FFF2-40B4-BE49-F238E27FC236}">
                  <a16:creationId xmlns:a16="http://schemas.microsoft.com/office/drawing/2014/main" id="{0F5D404A-B493-0432-FACC-0E2EFF6D9EED}"/>
                </a:ext>
              </a:extLst>
            </p:cNvPr>
            <p:cNvSpPr/>
            <p:nvPr/>
          </p:nvSpPr>
          <p:spPr>
            <a:xfrm>
              <a:off x="7968343" y="11099410"/>
              <a:ext cx="2576195" cy="209550"/>
            </a:xfrm>
            <a:custGeom>
              <a:avLst/>
              <a:gdLst/>
              <a:ahLst/>
              <a:cxnLst/>
              <a:rect l="l" t="t" r="r" b="b"/>
              <a:pathLst>
                <a:path w="2576195" h="209550">
                  <a:moveTo>
                    <a:pt x="2575837" y="0"/>
                  </a:moveTo>
                  <a:lnTo>
                    <a:pt x="0" y="0"/>
                  </a:lnTo>
                  <a:lnTo>
                    <a:pt x="0" y="209145"/>
                  </a:lnTo>
                  <a:lnTo>
                    <a:pt x="2575837" y="209145"/>
                  </a:lnTo>
                  <a:lnTo>
                    <a:pt x="2575837" y="0"/>
                  </a:lnTo>
                  <a:close/>
                </a:path>
              </a:pathLst>
            </a:custGeom>
            <a:solidFill>
              <a:srgbClr val="C63C3C"/>
            </a:solidFill>
          </p:spPr>
          <p:txBody>
            <a:bodyPr wrap="square" lIns="0" tIns="0" rIns="0" bIns="0" rtlCol="0"/>
            <a:lstStyle/>
            <a:p>
              <a:endParaRPr/>
            </a:p>
          </p:txBody>
        </p:sp>
        <p:sp>
          <p:nvSpPr>
            <p:cNvPr id="14" name="object 12">
              <a:extLst>
                <a:ext uri="{FF2B5EF4-FFF2-40B4-BE49-F238E27FC236}">
                  <a16:creationId xmlns:a16="http://schemas.microsoft.com/office/drawing/2014/main" id="{B8485524-B31C-A743-FA12-745DC781AF5C}"/>
                </a:ext>
              </a:extLst>
            </p:cNvPr>
            <p:cNvSpPr/>
            <p:nvPr/>
          </p:nvSpPr>
          <p:spPr>
            <a:xfrm>
              <a:off x="10544181" y="11099410"/>
              <a:ext cx="2974340" cy="209550"/>
            </a:xfrm>
            <a:custGeom>
              <a:avLst/>
              <a:gdLst/>
              <a:ahLst/>
              <a:cxnLst/>
              <a:rect l="l" t="t" r="r" b="b"/>
              <a:pathLst>
                <a:path w="2974340" h="209550">
                  <a:moveTo>
                    <a:pt x="2973731" y="0"/>
                  </a:moveTo>
                  <a:lnTo>
                    <a:pt x="0" y="0"/>
                  </a:lnTo>
                  <a:lnTo>
                    <a:pt x="0" y="209145"/>
                  </a:lnTo>
                  <a:lnTo>
                    <a:pt x="2973731" y="209145"/>
                  </a:lnTo>
                  <a:lnTo>
                    <a:pt x="2973731" y="0"/>
                  </a:lnTo>
                  <a:close/>
                </a:path>
              </a:pathLst>
            </a:custGeom>
            <a:solidFill>
              <a:srgbClr val="2A2ABA"/>
            </a:solidFill>
          </p:spPr>
          <p:txBody>
            <a:bodyPr wrap="square" lIns="0" tIns="0" rIns="0" bIns="0" rtlCol="0"/>
            <a:lstStyle/>
            <a:p>
              <a:endParaRPr/>
            </a:p>
          </p:txBody>
        </p:sp>
        <p:sp>
          <p:nvSpPr>
            <p:cNvPr id="15" name="object 13">
              <a:extLst>
                <a:ext uri="{FF2B5EF4-FFF2-40B4-BE49-F238E27FC236}">
                  <a16:creationId xmlns:a16="http://schemas.microsoft.com/office/drawing/2014/main" id="{E736FFB4-46F7-8E44-90DC-64A8236BB57D}"/>
                </a:ext>
              </a:extLst>
            </p:cNvPr>
            <p:cNvSpPr/>
            <p:nvPr/>
          </p:nvSpPr>
          <p:spPr>
            <a:xfrm>
              <a:off x="13517912" y="11099410"/>
              <a:ext cx="817244" cy="209550"/>
            </a:xfrm>
            <a:custGeom>
              <a:avLst/>
              <a:gdLst/>
              <a:ahLst/>
              <a:cxnLst/>
              <a:rect l="l" t="t" r="r" b="b"/>
              <a:pathLst>
                <a:path w="817244" h="209550">
                  <a:moveTo>
                    <a:pt x="816729" y="0"/>
                  </a:moveTo>
                  <a:lnTo>
                    <a:pt x="0" y="0"/>
                  </a:lnTo>
                  <a:lnTo>
                    <a:pt x="0" y="209145"/>
                  </a:lnTo>
                  <a:lnTo>
                    <a:pt x="816729" y="209145"/>
                  </a:lnTo>
                  <a:lnTo>
                    <a:pt x="816729" y="0"/>
                  </a:lnTo>
                  <a:close/>
                </a:path>
              </a:pathLst>
            </a:custGeom>
            <a:solidFill>
              <a:srgbClr val="FF8431"/>
            </a:solidFill>
          </p:spPr>
          <p:txBody>
            <a:bodyPr wrap="square" lIns="0" tIns="0" rIns="0" bIns="0" rtlCol="0"/>
            <a:lstStyle/>
            <a:p>
              <a:endParaRPr/>
            </a:p>
          </p:txBody>
        </p:sp>
        <p:sp>
          <p:nvSpPr>
            <p:cNvPr id="16" name="object 14">
              <a:extLst>
                <a:ext uri="{FF2B5EF4-FFF2-40B4-BE49-F238E27FC236}">
                  <a16:creationId xmlns:a16="http://schemas.microsoft.com/office/drawing/2014/main" id="{81137A54-26D0-D842-1709-63B105FFCC09}"/>
                </a:ext>
              </a:extLst>
            </p:cNvPr>
            <p:cNvSpPr/>
            <p:nvPr/>
          </p:nvSpPr>
          <p:spPr>
            <a:xfrm>
              <a:off x="14334641" y="11099410"/>
              <a:ext cx="2021205" cy="209550"/>
            </a:xfrm>
            <a:custGeom>
              <a:avLst/>
              <a:gdLst/>
              <a:ahLst/>
              <a:cxnLst/>
              <a:rect l="l" t="t" r="r" b="b"/>
              <a:pathLst>
                <a:path w="2021205" h="209550">
                  <a:moveTo>
                    <a:pt x="0" y="209145"/>
                  </a:moveTo>
                  <a:lnTo>
                    <a:pt x="2020880" y="209145"/>
                  </a:lnTo>
                  <a:lnTo>
                    <a:pt x="2020880" y="0"/>
                  </a:lnTo>
                  <a:lnTo>
                    <a:pt x="0" y="0"/>
                  </a:lnTo>
                  <a:lnTo>
                    <a:pt x="0" y="209145"/>
                  </a:lnTo>
                  <a:close/>
                </a:path>
              </a:pathLst>
            </a:custGeom>
            <a:solidFill>
              <a:srgbClr val="4EA217">
                <a:alpha val="75000"/>
              </a:srgbClr>
            </a:solidFill>
          </p:spPr>
          <p:txBody>
            <a:bodyPr wrap="square" lIns="0" tIns="0" rIns="0" bIns="0" rtlCol="0"/>
            <a:lstStyle/>
            <a:p>
              <a:endParaRPr/>
            </a:p>
          </p:txBody>
        </p:sp>
        <p:sp>
          <p:nvSpPr>
            <p:cNvPr id="17" name="object 15">
              <a:extLst>
                <a:ext uri="{FF2B5EF4-FFF2-40B4-BE49-F238E27FC236}">
                  <a16:creationId xmlns:a16="http://schemas.microsoft.com/office/drawing/2014/main" id="{1632F008-AB1F-057B-A2BE-BC5AAFA90D01}"/>
                </a:ext>
              </a:extLst>
            </p:cNvPr>
            <p:cNvSpPr/>
            <p:nvPr/>
          </p:nvSpPr>
          <p:spPr>
            <a:xfrm>
              <a:off x="16355522" y="11099410"/>
              <a:ext cx="3749040" cy="209550"/>
            </a:xfrm>
            <a:custGeom>
              <a:avLst/>
              <a:gdLst/>
              <a:ahLst/>
              <a:cxnLst/>
              <a:rect l="l" t="t" r="r" b="b"/>
              <a:pathLst>
                <a:path w="3749040" h="209550">
                  <a:moveTo>
                    <a:pt x="3748566" y="0"/>
                  </a:moveTo>
                  <a:lnTo>
                    <a:pt x="0" y="0"/>
                  </a:lnTo>
                  <a:lnTo>
                    <a:pt x="0" y="209145"/>
                  </a:lnTo>
                  <a:lnTo>
                    <a:pt x="3748566" y="209145"/>
                  </a:lnTo>
                  <a:lnTo>
                    <a:pt x="3748566" y="0"/>
                  </a:lnTo>
                  <a:close/>
                </a:path>
              </a:pathLst>
            </a:custGeom>
            <a:solidFill>
              <a:srgbClr val="F6B888"/>
            </a:solidFill>
          </p:spPr>
          <p:txBody>
            <a:bodyPr wrap="square" lIns="0" tIns="0" rIns="0" bIns="0" rtlCol="0"/>
            <a:lstStyle/>
            <a:p>
              <a:endParaRPr/>
            </a:p>
          </p:txBody>
        </p:sp>
      </p:grpSp>
      <p:grpSp>
        <p:nvGrpSpPr>
          <p:cNvPr id="18" name="群組 17">
            <a:extLst>
              <a:ext uri="{FF2B5EF4-FFF2-40B4-BE49-F238E27FC236}">
                <a16:creationId xmlns:a16="http://schemas.microsoft.com/office/drawing/2014/main" id="{2C92CDEC-4597-CBE9-7AEF-010AC5F60AE8}"/>
              </a:ext>
            </a:extLst>
          </p:cNvPr>
          <p:cNvGrpSpPr>
            <a:grpSpLocks noChangeAspect="1"/>
          </p:cNvGrpSpPr>
          <p:nvPr/>
        </p:nvGrpSpPr>
        <p:grpSpPr>
          <a:xfrm>
            <a:off x="11903452" y="6382541"/>
            <a:ext cx="288548" cy="288000"/>
            <a:chOff x="4714875" y="3276599"/>
            <a:chExt cx="2164125" cy="2160000"/>
          </a:xfrm>
        </p:grpSpPr>
        <p:sp>
          <p:nvSpPr>
            <p:cNvPr id="19" name="矩形 18">
              <a:extLst>
                <a:ext uri="{FF2B5EF4-FFF2-40B4-BE49-F238E27FC236}">
                  <a16:creationId xmlns:a16="http://schemas.microsoft.com/office/drawing/2014/main" id="{E65B0541-8EC6-1E37-5362-7672BF90E791}"/>
                </a:ext>
              </a:extLst>
            </p:cNvPr>
            <p:cNvSpPr/>
            <p:nvPr/>
          </p:nvSpPr>
          <p:spPr>
            <a:xfrm>
              <a:off x="4714875" y="3276599"/>
              <a:ext cx="1080000" cy="10800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0" name="矩形 19">
              <a:extLst>
                <a:ext uri="{FF2B5EF4-FFF2-40B4-BE49-F238E27FC236}">
                  <a16:creationId xmlns:a16="http://schemas.microsoft.com/office/drawing/2014/main" id="{8AC85E25-33EA-7C46-455B-E57EE77AADAB}"/>
                </a:ext>
              </a:extLst>
            </p:cNvPr>
            <p:cNvSpPr/>
            <p:nvPr/>
          </p:nvSpPr>
          <p:spPr>
            <a:xfrm>
              <a:off x="5799000" y="4356599"/>
              <a:ext cx="1080000" cy="1080000"/>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1" name="矩形 20">
              <a:extLst>
                <a:ext uri="{FF2B5EF4-FFF2-40B4-BE49-F238E27FC236}">
                  <a16:creationId xmlns:a16="http://schemas.microsoft.com/office/drawing/2014/main" id="{758F2F2A-01AF-E1C7-F403-A38B3F716D40}"/>
                </a:ext>
              </a:extLst>
            </p:cNvPr>
            <p:cNvSpPr/>
            <p:nvPr/>
          </p:nvSpPr>
          <p:spPr>
            <a:xfrm>
              <a:off x="5794875" y="3276599"/>
              <a:ext cx="1080000" cy="1080000"/>
            </a:xfrm>
            <a:prstGeom prst="rect">
              <a:avLst/>
            </a:prstGeom>
            <a:solidFill>
              <a:srgbClr val="00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2" name="矩形 21">
              <a:extLst>
                <a:ext uri="{FF2B5EF4-FFF2-40B4-BE49-F238E27FC236}">
                  <a16:creationId xmlns:a16="http://schemas.microsoft.com/office/drawing/2014/main" id="{3B9D8D7E-936B-83BA-6736-C75C0E922C57}"/>
                </a:ext>
              </a:extLst>
            </p:cNvPr>
            <p:cNvSpPr/>
            <p:nvPr/>
          </p:nvSpPr>
          <p:spPr>
            <a:xfrm>
              <a:off x="4719000" y="4356599"/>
              <a:ext cx="1080000" cy="10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pic>
        <p:nvPicPr>
          <p:cNvPr id="23" name="圖片 22">
            <a:extLst>
              <a:ext uri="{FF2B5EF4-FFF2-40B4-BE49-F238E27FC236}">
                <a16:creationId xmlns:a16="http://schemas.microsoft.com/office/drawing/2014/main" id="{644DFCC9-950B-4A46-B232-9A410118D703}"/>
              </a:ext>
            </a:extLst>
          </p:cNvPr>
          <p:cNvPicPr>
            <a:picLocks noChangeAspect="1"/>
          </p:cNvPicPr>
          <p:nvPr/>
        </p:nvPicPr>
        <p:blipFill rotWithShape="1">
          <a:blip r:embed="rId3">
            <a:extLst>
              <a:ext uri="{28A0092B-C50C-407E-A947-70E740481C1C}">
                <a14:useLocalDpi xmlns:a14="http://schemas.microsoft.com/office/drawing/2010/main" val="0"/>
              </a:ext>
            </a:extLst>
          </a:blip>
          <a:srcRect t="4094" r="2686" b="1"/>
          <a:stretch/>
        </p:blipFill>
        <p:spPr>
          <a:xfrm>
            <a:off x="6113858" y="-6950"/>
            <a:ext cx="6090423" cy="306000"/>
          </a:xfrm>
          <a:prstGeom prst="rect">
            <a:avLst/>
          </a:prstGeom>
        </p:spPr>
      </p:pic>
      <p:sp>
        <p:nvSpPr>
          <p:cNvPr id="24" name="文字方塊 23">
            <a:extLst>
              <a:ext uri="{FF2B5EF4-FFF2-40B4-BE49-F238E27FC236}">
                <a16:creationId xmlns:a16="http://schemas.microsoft.com/office/drawing/2014/main" id="{76AD5EDC-CAEC-4A30-9BD6-F11C92ABA13E}"/>
              </a:ext>
            </a:extLst>
          </p:cNvPr>
          <p:cNvSpPr txBox="1"/>
          <p:nvPr/>
        </p:nvSpPr>
        <p:spPr>
          <a:xfrm>
            <a:off x="1010696" y="472490"/>
            <a:ext cx="3953513" cy="400110"/>
          </a:xfrm>
          <a:prstGeom prst="rect">
            <a:avLst/>
          </a:prstGeom>
          <a:noFill/>
        </p:spPr>
        <p:txBody>
          <a:bodyPr wrap="square">
            <a:spAutoFit/>
          </a:bodyPr>
          <a:lstStyle/>
          <a:p>
            <a:r>
              <a:rPr lang="zh-TW" altLang="en-US" sz="2000" b="1" dirty="0">
                <a:latin typeface="微軟正黑體" panose="020B0604030504040204" pitchFamily="34" charset="-120"/>
                <a:ea typeface="微軟正黑體" panose="020B0604030504040204" pitchFamily="34" charset="-120"/>
                <a:cs typeface="Arial" panose="020B0604020202020204" pitchFamily="34" charset="0"/>
              </a:rPr>
              <a:t>扶貧服務</a:t>
            </a:r>
            <a:endParaRPr lang="zh-HK" altLang="en-US" sz="2000" b="1" dirty="0">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25" name="群組 24">
            <a:extLst>
              <a:ext uri="{FF2B5EF4-FFF2-40B4-BE49-F238E27FC236}">
                <a16:creationId xmlns:a16="http://schemas.microsoft.com/office/drawing/2014/main" id="{C360FED5-7ECE-4887-9160-DDAD49D21479}"/>
              </a:ext>
            </a:extLst>
          </p:cNvPr>
          <p:cNvGrpSpPr>
            <a:grpSpLocks noChangeAspect="1"/>
          </p:cNvGrpSpPr>
          <p:nvPr/>
        </p:nvGrpSpPr>
        <p:grpSpPr>
          <a:xfrm>
            <a:off x="610200" y="513156"/>
            <a:ext cx="288548" cy="288000"/>
            <a:chOff x="4714875" y="3276599"/>
            <a:chExt cx="2164125" cy="2160000"/>
          </a:xfrm>
        </p:grpSpPr>
        <p:sp>
          <p:nvSpPr>
            <p:cNvPr id="26" name="矩形 25">
              <a:extLst>
                <a:ext uri="{FF2B5EF4-FFF2-40B4-BE49-F238E27FC236}">
                  <a16:creationId xmlns:a16="http://schemas.microsoft.com/office/drawing/2014/main" id="{218CF1D0-E730-4556-AA3D-C1AB4D53F96F}"/>
                </a:ext>
              </a:extLst>
            </p:cNvPr>
            <p:cNvSpPr/>
            <p:nvPr/>
          </p:nvSpPr>
          <p:spPr>
            <a:xfrm>
              <a:off x="4714875" y="3276599"/>
              <a:ext cx="1080000" cy="10800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7" name="矩形 26">
              <a:extLst>
                <a:ext uri="{FF2B5EF4-FFF2-40B4-BE49-F238E27FC236}">
                  <a16:creationId xmlns:a16="http://schemas.microsoft.com/office/drawing/2014/main" id="{DF4BB318-999D-4E70-9FDF-708A213688C4}"/>
                </a:ext>
              </a:extLst>
            </p:cNvPr>
            <p:cNvSpPr/>
            <p:nvPr/>
          </p:nvSpPr>
          <p:spPr>
            <a:xfrm>
              <a:off x="5799000" y="4356599"/>
              <a:ext cx="1080000" cy="1080000"/>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8" name="矩形 27">
              <a:extLst>
                <a:ext uri="{FF2B5EF4-FFF2-40B4-BE49-F238E27FC236}">
                  <a16:creationId xmlns:a16="http://schemas.microsoft.com/office/drawing/2014/main" id="{35836F96-EF52-4ACA-B0C3-45E67BE27C01}"/>
                </a:ext>
              </a:extLst>
            </p:cNvPr>
            <p:cNvSpPr/>
            <p:nvPr/>
          </p:nvSpPr>
          <p:spPr>
            <a:xfrm>
              <a:off x="5794875" y="3276599"/>
              <a:ext cx="1080000" cy="1080000"/>
            </a:xfrm>
            <a:prstGeom prst="rect">
              <a:avLst/>
            </a:prstGeom>
            <a:solidFill>
              <a:srgbClr val="00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9" name="矩形 28">
              <a:extLst>
                <a:ext uri="{FF2B5EF4-FFF2-40B4-BE49-F238E27FC236}">
                  <a16:creationId xmlns:a16="http://schemas.microsoft.com/office/drawing/2014/main" id="{2347690F-B652-4310-B4F6-31EBC09C5B91}"/>
                </a:ext>
              </a:extLst>
            </p:cNvPr>
            <p:cNvSpPr/>
            <p:nvPr/>
          </p:nvSpPr>
          <p:spPr>
            <a:xfrm>
              <a:off x="4719000" y="4356599"/>
              <a:ext cx="1080000" cy="10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sp>
        <p:nvSpPr>
          <p:cNvPr id="30" name="矩形 29">
            <a:extLst>
              <a:ext uri="{FF2B5EF4-FFF2-40B4-BE49-F238E27FC236}">
                <a16:creationId xmlns:a16="http://schemas.microsoft.com/office/drawing/2014/main" id="{D15CA9B5-6FAD-4CE6-952E-C103C884B577}"/>
              </a:ext>
            </a:extLst>
          </p:cNvPr>
          <p:cNvSpPr/>
          <p:nvPr/>
        </p:nvSpPr>
        <p:spPr>
          <a:xfrm>
            <a:off x="1010695" y="990663"/>
            <a:ext cx="10543129" cy="1022203"/>
          </a:xfrm>
          <a:prstGeom prst="rect">
            <a:avLst/>
          </a:prstGeom>
        </p:spPr>
        <p:txBody>
          <a:bodyPr wrap="square">
            <a:spAutoFit/>
          </a:bodyPr>
          <a:lstStyle/>
          <a:p>
            <a:pPr marL="285750" indent="-285750" algn="just">
              <a:lnSpc>
                <a:spcPct val="150000"/>
              </a:lnSpc>
              <a:buClr>
                <a:srgbClr val="7030A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本會向來對扶助匱乏社群的工作不遺餘力，由</a:t>
            </a:r>
            <a:r>
              <a:rPr lang="en-US" altLang="zh-TW" sz="1400" dirty="0">
                <a:latin typeface="微軟正黑體" panose="020B0604030504040204" pitchFamily="34" charset="-120"/>
                <a:ea typeface="微軟正黑體" panose="020B0604030504040204" pitchFamily="34" charset="-120"/>
              </a:rPr>
              <a:t>50</a:t>
            </a:r>
            <a:r>
              <a:rPr lang="zh-TW" altLang="en-US" sz="1400" dirty="0">
                <a:latin typeface="微軟正黑體" panose="020B0604030504040204" pitchFamily="34" charset="-120"/>
                <a:ea typeface="微軟正黑體" panose="020B0604030504040204" pitchFamily="34" charset="-120"/>
              </a:rPr>
              <a:t>年代牛奶站至近十數年開展的扶貧計劃，如眾膳坊食物銀行、助學改變未來服務、慈惠軒、九龍慈惠中心、青苗新天地天水圍樂寧兒童發展中心及青苗同學會課後支援計劃等。有鑑於社區需要日增，故於</a:t>
            </a:r>
            <a:r>
              <a:rPr lang="en-US" altLang="zh-TW" sz="1400" dirty="0">
                <a:latin typeface="微軟正黑體" panose="020B0604030504040204" pitchFamily="34" charset="-120"/>
                <a:ea typeface="微軟正黑體" panose="020B0604030504040204" pitchFamily="34" charset="-120"/>
              </a:rPr>
              <a:t>2013</a:t>
            </a:r>
            <a:r>
              <a:rPr lang="zh-TW" altLang="en-US" sz="1400" dirty="0">
                <a:latin typeface="微軟正黑體" panose="020B0604030504040204" pitchFamily="34" charset="-120"/>
                <a:ea typeface="微軟正黑體" panose="020B0604030504040204" pitchFamily="34" charset="-120"/>
              </a:rPr>
              <a:t>年</a:t>
            </a:r>
            <a:r>
              <a:rPr lang="en-US" altLang="zh-TW" sz="1400" dirty="0">
                <a:latin typeface="微軟正黑體" panose="020B0604030504040204" pitchFamily="34" charset="-120"/>
                <a:ea typeface="微軟正黑體" panose="020B0604030504040204" pitchFamily="34" charset="-120"/>
              </a:rPr>
              <a:t>4</a:t>
            </a:r>
            <a:r>
              <a:rPr lang="zh-TW" altLang="en-US" sz="1400" dirty="0">
                <a:latin typeface="微軟正黑體" panose="020B0604030504040204" pitchFamily="34" charset="-120"/>
                <a:ea typeface="微軟正黑體" panose="020B0604030504040204" pitchFamily="34" charset="-120"/>
              </a:rPr>
              <a:t>月成立「扶貧服務」，以回應需要。</a:t>
            </a:r>
          </a:p>
        </p:txBody>
      </p:sp>
      <p:sp>
        <p:nvSpPr>
          <p:cNvPr id="2" name="矩形 1">
            <a:extLst>
              <a:ext uri="{FF2B5EF4-FFF2-40B4-BE49-F238E27FC236}">
                <a16:creationId xmlns:a16="http://schemas.microsoft.com/office/drawing/2014/main" id="{02FB02A5-80CD-46F7-A1D5-FA0FFE2A00BA}"/>
              </a:ext>
            </a:extLst>
          </p:cNvPr>
          <p:cNvSpPr/>
          <p:nvPr/>
        </p:nvSpPr>
        <p:spPr>
          <a:xfrm>
            <a:off x="1291285" y="2117640"/>
            <a:ext cx="4210318" cy="3607526"/>
          </a:xfrm>
          <a:prstGeom prst="rect">
            <a:avLst/>
          </a:prstGeom>
        </p:spPr>
        <p:txBody>
          <a:bodyPr wrap="square">
            <a:spAutoFit/>
          </a:bodyPr>
          <a:lstStyle/>
          <a:p>
            <a:pPr>
              <a:lnSpc>
                <a:spcPct val="150000"/>
              </a:lnSpc>
              <a:buClr>
                <a:srgbClr val="7030A0"/>
              </a:buClr>
              <a:buSzPct val="85000"/>
            </a:pPr>
            <a:r>
              <a:rPr lang="zh-TW" altLang="en-US" sz="1400" b="1" dirty="0">
                <a:latin typeface="微軟正黑體" panose="020B0604030504040204" pitchFamily="34" charset="-120"/>
                <a:ea typeface="微軟正黑體" panose="020B0604030504040204" pitchFamily="34" charset="-120"/>
              </a:rPr>
              <a:t>服務概覽</a:t>
            </a:r>
            <a:r>
              <a:rPr lang="en-US" altLang="zh-TW" sz="1400" b="1" dirty="0">
                <a:latin typeface="微軟正黑體" panose="020B0604030504040204" pitchFamily="34" charset="-120"/>
                <a:ea typeface="微軟正黑體" panose="020B0604030504040204" pitchFamily="34" charset="-120"/>
              </a:rPr>
              <a:t>︰</a:t>
            </a:r>
          </a:p>
          <a:p>
            <a:pPr marL="285750" indent="-285750">
              <a:lnSpc>
                <a:spcPct val="150000"/>
              </a:lnSpc>
              <a:buClr>
                <a:srgbClr val="7030A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眾膳坊食物銀行</a:t>
            </a:r>
          </a:p>
          <a:p>
            <a:pPr marL="285750" indent="-285750">
              <a:lnSpc>
                <a:spcPct val="150000"/>
              </a:lnSpc>
              <a:buClr>
                <a:srgbClr val="7030A0"/>
              </a:buClr>
              <a:buSzPct val="85000"/>
              <a:buFont typeface="Wingdings" panose="05000000000000000000" pitchFamily="2" charset="2"/>
              <a:buChar char="n"/>
            </a:pPr>
            <a:r>
              <a:rPr lang="en-US" altLang="zh-TW" sz="1400" dirty="0">
                <a:latin typeface="微軟正黑體" panose="020B0604030504040204" pitchFamily="34" charset="-120"/>
                <a:ea typeface="微軟正黑體" panose="020B0604030504040204" pitchFamily="34" charset="-120"/>
              </a:rPr>
              <a:t>FOOD-CO</a:t>
            </a:r>
          </a:p>
          <a:p>
            <a:pPr marL="285750" indent="-285750">
              <a:lnSpc>
                <a:spcPct val="150000"/>
              </a:lnSpc>
              <a:buClr>
                <a:srgbClr val="7030A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慈惠軒</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深水埗</a:t>
            </a:r>
            <a:r>
              <a:rPr lang="en-US" altLang="zh-TW" sz="1400" dirty="0">
                <a:latin typeface="微軟正黑體" panose="020B0604030504040204" pitchFamily="34" charset="-120"/>
                <a:ea typeface="微軟正黑體" panose="020B0604030504040204" pitchFamily="34" charset="-120"/>
              </a:rPr>
              <a:t>) </a:t>
            </a:r>
          </a:p>
          <a:p>
            <a:pPr marL="285750" indent="-285750">
              <a:lnSpc>
                <a:spcPct val="150000"/>
              </a:lnSpc>
              <a:buClr>
                <a:srgbClr val="7030A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慈惠軒</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葵涌</a:t>
            </a:r>
            <a:r>
              <a:rPr lang="en-US" altLang="zh-TW" sz="1400" dirty="0">
                <a:latin typeface="微軟正黑體" panose="020B0604030504040204" pitchFamily="34" charset="-120"/>
                <a:ea typeface="微軟正黑體" panose="020B0604030504040204" pitchFamily="34" charset="-120"/>
              </a:rPr>
              <a:t>)</a:t>
            </a:r>
          </a:p>
          <a:p>
            <a:pPr marL="285750" indent="-285750">
              <a:lnSpc>
                <a:spcPct val="150000"/>
              </a:lnSpc>
              <a:buClr>
                <a:srgbClr val="7030A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九龍慈惠中心</a:t>
            </a:r>
          </a:p>
          <a:p>
            <a:pPr marL="285750" indent="-285750">
              <a:lnSpc>
                <a:spcPct val="150000"/>
              </a:lnSpc>
              <a:buClr>
                <a:srgbClr val="7030A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助學改變未來服務</a:t>
            </a:r>
          </a:p>
          <a:p>
            <a:pPr marL="285750" indent="-285750">
              <a:lnSpc>
                <a:spcPct val="150000"/>
              </a:lnSpc>
              <a:buClr>
                <a:srgbClr val="7030A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青苗同學會課後支援計劃</a:t>
            </a:r>
          </a:p>
          <a:p>
            <a:pPr marL="285750" indent="-285750">
              <a:lnSpc>
                <a:spcPct val="150000"/>
              </a:lnSpc>
              <a:buClr>
                <a:srgbClr val="7030A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惠澤社區藥房</a:t>
            </a:r>
          </a:p>
          <a:p>
            <a:pPr marL="285750" indent="-285750">
              <a:lnSpc>
                <a:spcPct val="150000"/>
              </a:lnSpc>
              <a:buClr>
                <a:srgbClr val="7030A0"/>
              </a:buClr>
              <a:buSzPct val="85000"/>
              <a:buFont typeface="Wingdings" panose="05000000000000000000" pitchFamily="2" charset="2"/>
              <a:buChar char="n"/>
            </a:pPr>
            <a:r>
              <a:rPr lang="en-US" altLang="zh-TW" sz="1400" dirty="0">
                <a:latin typeface="微軟正黑體" panose="020B0604030504040204" pitchFamily="34" charset="-120"/>
                <a:ea typeface="微軟正黑體" panose="020B0604030504040204" pitchFamily="34" charset="-120"/>
              </a:rPr>
              <a:t>GOODS-CO</a:t>
            </a:r>
          </a:p>
          <a:p>
            <a:pPr marL="285750" indent="-285750">
              <a:lnSpc>
                <a:spcPct val="150000"/>
              </a:lnSpc>
              <a:buClr>
                <a:srgbClr val="7030A0"/>
              </a:buClr>
              <a:buSzPct val="85000"/>
              <a:buFont typeface="Wingdings" panose="05000000000000000000" pitchFamily="2" charset="2"/>
              <a:buChar char="n"/>
            </a:pPr>
            <a:r>
              <a:rPr lang="en-US" altLang="zh-HK" sz="1400" dirty="0" err="1">
                <a:latin typeface="微軟正黑體" panose="020B0604030504040204" pitchFamily="34" charset="-120"/>
                <a:ea typeface="微軟正黑體" panose="020B0604030504040204" pitchFamily="34" charset="-120"/>
              </a:rPr>
              <a:t>CharityToday</a:t>
            </a:r>
            <a:endParaRPr lang="zh-HK" altLang="en-US" sz="1400" dirty="0">
              <a:latin typeface="微軟正黑體" panose="020B0604030504040204" pitchFamily="34" charset="-120"/>
              <a:ea typeface="微軟正黑體" panose="020B0604030504040204" pitchFamily="34" charset="-120"/>
            </a:endParaRPr>
          </a:p>
        </p:txBody>
      </p:sp>
      <p:pic>
        <p:nvPicPr>
          <p:cNvPr id="7170" name="Picture 2" descr="一份食物 ‧ 一份心意">
            <a:extLst>
              <a:ext uri="{FF2B5EF4-FFF2-40B4-BE49-F238E27FC236}">
                <a16:creationId xmlns:a16="http://schemas.microsoft.com/office/drawing/2014/main" id="{B0C9DA8A-C773-4F2C-9B23-14C29A7806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7263" y="2497416"/>
            <a:ext cx="4997806" cy="322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352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EE9F2373-842F-6D5B-3406-58186E05C163}"/>
              </a:ext>
            </a:extLst>
          </p:cNvPr>
          <p:cNvSpPr>
            <a:spLocks noGrp="1"/>
          </p:cNvSpPr>
          <p:nvPr>
            <p:ph type="sldNum" sz="quarter" idx="12"/>
          </p:nvPr>
        </p:nvSpPr>
        <p:spPr/>
        <p:txBody>
          <a:bodyPr/>
          <a:lstStyle/>
          <a:p>
            <a:fld id="{BF51EE28-1E99-4B0E-8C86-5CA0BCD9F11B}" type="slidenum">
              <a:rPr lang="zh-HK" altLang="en-US" smtClean="0"/>
              <a:t>13</a:t>
            </a:fld>
            <a:endParaRPr lang="zh-HK" altLang="en-US"/>
          </a:p>
        </p:txBody>
      </p:sp>
      <p:pic>
        <p:nvPicPr>
          <p:cNvPr id="6" name="圖片 5" descr="一張含有 圖形, 字型, 平面設計, 螢幕擷取畫面 的圖片&#10;&#10;自動產生的描述">
            <a:extLst>
              <a:ext uri="{FF2B5EF4-FFF2-40B4-BE49-F238E27FC236}">
                <a16:creationId xmlns:a16="http://schemas.microsoft.com/office/drawing/2014/main" id="{0635A359-F2B7-5835-F34E-0485C3A15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81" y="5934716"/>
            <a:ext cx="2241680" cy="719409"/>
          </a:xfrm>
          <a:prstGeom prst="rect">
            <a:avLst/>
          </a:prstGeom>
        </p:spPr>
      </p:pic>
      <p:grpSp>
        <p:nvGrpSpPr>
          <p:cNvPr id="7" name="object 5">
            <a:extLst>
              <a:ext uri="{FF2B5EF4-FFF2-40B4-BE49-F238E27FC236}">
                <a16:creationId xmlns:a16="http://schemas.microsoft.com/office/drawing/2014/main" id="{1475E974-9E5B-0630-6A33-65AAD3C686B3}"/>
              </a:ext>
            </a:extLst>
          </p:cNvPr>
          <p:cNvGrpSpPr/>
          <p:nvPr/>
        </p:nvGrpSpPr>
        <p:grpSpPr>
          <a:xfrm>
            <a:off x="0" y="6654125"/>
            <a:ext cx="12204000" cy="209550"/>
            <a:chOff x="0" y="11099410"/>
            <a:chExt cx="20104100" cy="209550"/>
          </a:xfrm>
        </p:grpSpPr>
        <p:sp>
          <p:nvSpPr>
            <p:cNvPr id="8" name="object 6">
              <a:extLst>
                <a:ext uri="{FF2B5EF4-FFF2-40B4-BE49-F238E27FC236}">
                  <a16:creationId xmlns:a16="http://schemas.microsoft.com/office/drawing/2014/main" id="{2BAC832F-6A66-B967-9CFF-4BFEB5C41DEE}"/>
                </a:ext>
              </a:extLst>
            </p:cNvPr>
            <p:cNvSpPr/>
            <p:nvPr/>
          </p:nvSpPr>
          <p:spPr>
            <a:xfrm>
              <a:off x="0" y="11099410"/>
              <a:ext cx="1005205" cy="209550"/>
            </a:xfrm>
            <a:custGeom>
              <a:avLst/>
              <a:gdLst/>
              <a:ahLst/>
              <a:cxnLst/>
              <a:rect l="l" t="t" r="r" b="b"/>
              <a:pathLst>
                <a:path w="1005205" h="209550">
                  <a:moveTo>
                    <a:pt x="1005204" y="0"/>
                  </a:moveTo>
                  <a:lnTo>
                    <a:pt x="0" y="0"/>
                  </a:lnTo>
                  <a:lnTo>
                    <a:pt x="0" y="209145"/>
                  </a:lnTo>
                  <a:lnTo>
                    <a:pt x="1005204" y="209145"/>
                  </a:lnTo>
                  <a:lnTo>
                    <a:pt x="1005204" y="0"/>
                  </a:lnTo>
                  <a:close/>
                </a:path>
              </a:pathLst>
            </a:custGeom>
            <a:solidFill>
              <a:srgbClr val="C63C3C"/>
            </a:solidFill>
          </p:spPr>
          <p:txBody>
            <a:bodyPr wrap="square" lIns="0" tIns="0" rIns="0" bIns="0" rtlCol="0"/>
            <a:lstStyle/>
            <a:p>
              <a:endParaRPr/>
            </a:p>
          </p:txBody>
        </p:sp>
        <p:sp>
          <p:nvSpPr>
            <p:cNvPr id="9" name="object 7">
              <a:extLst>
                <a:ext uri="{FF2B5EF4-FFF2-40B4-BE49-F238E27FC236}">
                  <a16:creationId xmlns:a16="http://schemas.microsoft.com/office/drawing/2014/main" id="{1948CC3E-92FB-227E-E314-A335AEDAEC75}"/>
                </a:ext>
              </a:extLst>
            </p:cNvPr>
            <p:cNvSpPr/>
            <p:nvPr/>
          </p:nvSpPr>
          <p:spPr>
            <a:xfrm>
              <a:off x="1005205" y="11099410"/>
              <a:ext cx="3843020" cy="209550"/>
            </a:xfrm>
            <a:custGeom>
              <a:avLst/>
              <a:gdLst/>
              <a:ahLst/>
              <a:cxnLst/>
              <a:rect l="l" t="t" r="r" b="b"/>
              <a:pathLst>
                <a:path w="3843020" h="209550">
                  <a:moveTo>
                    <a:pt x="3842804" y="0"/>
                  </a:moveTo>
                  <a:lnTo>
                    <a:pt x="0" y="0"/>
                  </a:lnTo>
                  <a:lnTo>
                    <a:pt x="0" y="209145"/>
                  </a:lnTo>
                  <a:lnTo>
                    <a:pt x="3842804" y="209145"/>
                  </a:lnTo>
                  <a:lnTo>
                    <a:pt x="3842804" y="0"/>
                  </a:lnTo>
                  <a:close/>
                </a:path>
              </a:pathLst>
            </a:custGeom>
            <a:solidFill>
              <a:srgbClr val="FF8431"/>
            </a:solidFill>
          </p:spPr>
          <p:txBody>
            <a:bodyPr wrap="square" lIns="0" tIns="0" rIns="0" bIns="0" rtlCol="0"/>
            <a:lstStyle/>
            <a:p>
              <a:endParaRPr/>
            </a:p>
          </p:txBody>
        </p:sp>
        <p:sp>
          <p:nvSpPr>
            <p:cNvPr id="10" name="object 8">
              <a:extLst>
                <a:ext uri="{FF2B5EF4-FFF2-40B4-BE49-F238E27FC236}">
                  <a16:creationId xmlns:a16="http://schemas.microsoft.com/office/drawing/2014/main" id="{CBFEDDDB-DBBA-798E-C7EC-CB36AB5947E6}"/>
                </a:ext>
              </a:extLst>
            </p:cNvPr>
            <p:cNvSpPr/>
            <p:nvPr/>
          </p:nvSpPr>
          <p:spPr>
            <a:xfrm>
              <a:off x="4848019" y="11099410"/>
              <a:ext cx="283210" cy="209550"/>
            </a:xfrm>
            <a:custGeom>
              <a:avLst/>
              <a:gdLst/>
              <a:ahLst/>
              <a:cxnLst/>
              <a:rect l="l" t="t" r="r" b="b"/>
              <a:pathLst>
                <a:path w="283210" h="209550">
                  <a:moveTo>
                    <a:pt x="282713" y="0"/>
                  </a:moveTo>
                  <a:lnTo>
                    <a:pt x="0" y="0"/>
                  </a:lnTo>
                  <a:lnTo>
                    <a:pt x="0" y="209145"/>
                  </a:lnTo>
                  <a:lnTo>
                    <a:pt x="282713" y="209145"/>
                  </a:lnTo>
                  <a:lnTo>
                    <a:pt x="282713" y="0"/>
                  </a:lnTo>
                  <a:close/>
                </a:path>
              </a:pathLst>
            </a:custGeom>
            <a:solidFill>
              <a:srgbClr val="2A2ABA"/>
            </a:solidFill>
          </p:spPr>
          <p:txBody>
            <a:bodyPr wrap="square" lIns="0" tIns="0" rIns="0" bIns="0" rtlCol="0"/>
            <a:lstStyle/>
            <a:p>
              <a:endParaRPr/>
            </a:p>
          </p:txBody>
        </p:sp>
        <p:sp>
          <p:nvSpPr>
            <p:cNvPr id="11" name="object 9">
              <a:extLst>
                <a:ext uri="{FF2B5EF4-FFF2-40B4-BE49-F238E27FC236}">
                  <a16:creationId xmlns:a16="http://schemas.microsoft.com/office/drawing/2014/main" id="{E5717ECE-7966-1F76-7F18-57AEE64611A6}"/>
                </a:ext>
              </a:extLst>
            </p:cNvPr>
            <p:cNvSpPr/>
            <p:nvPr/>
          </p:nvSpPr>
          <p:spPr>
            <a:xfrm>
              <a:off x="5130733" y="11099410"/>
              <a:ext cx="1414145" cy="209550"/>
            </a:xfrm>
            <a:custGeom>
              <a:avLst/>
              <a:gdLst/>
              <a:ahLst/>
              <a:cxnLst/>
              <a:rect l="l" t="t" r="r" b="b"/>
              <a:pathLst>
                <a:path w="1414145" h="209550">
                  <a:moveTo>
                    <a:pt x="0" y="209145"/>
                  </a:moveTo>
                  <a:lnTo>
                    <a:pt x="1413569" y="209145"/>
                  </a:lnTo>
                  <a:lnTo>
                    <a:pt x="1413569" y="0"/>
                  </a:lnTo>
                  <a:lnTo>
                    <a:pt x="0" y="0"/>
                  </a:lnTo>
                  <a:lnTo>
                    <a:pt x="0" y="209145"/>
                  </a:lnTo>
                  <a:close/>
                </a:path>
              </a:pathLst>
            </a:custGeom>
            <a:solidFill>
              <a:srgbClr val="4EA217">
                <a:alpha val="75000"/>
              </a:srgbClr>
            </a:solidFill>
          </p:spPr>
          <p:txBody>
            <a:bodyPr wrap="square" lIns="0" tIns="0" rIns="0" bIns="0" rtlCol="0"/>
            <a:lstStyle/>
            <a:p>
              <a:endParaRPr/>
            </a:p>
          </p:txBody>
        </p:sp>
        <p:sp>
          <p:nvSpPr>
            <p:cNvPr id="12" name="object 10">
              <a:extLst>
                <a:ext uri="{FF2B5EF4-FFF2-40B4-BE49-F238E27FC236}">
                  <a16:creationId xmlns:a16="http://schemas.microsoft.com/office/drawing/2014/main" id="{4C251C70-2F45-6F5E-6D88-7333E0DA40EF}"/>
                </a:ext>
              </a:extLst>
            </p:cNvPr>
            <p:cNvSpPr/>
            <p:nvPr/>
          </p:nvSpPr>
          <p:spPr>
            <a:xfrm>
              <a:off x="6544303" y="11099410"/>
              <a:ext cx="1424305" cy="209550"/>
            </a:xfrm>
            <a:custGeom>
              <a:avLst/>
              <a:gdLst/>
              <a:ahLst/>
              <a:cxnLst/>
              <a:rect l="l" t="t" r="r" b="b"/>
              <a:pathLst>
                <a:path w="1424304" h="209550">
                  <a:moveTo>
                    <a:pt x="1424050" y="0"/>
                  </a:moveTo>
                  <a:lnTo>
                    <a:pt x="0" y="0"/>
                  </a:lnTo>
                  <a:lnTo>
                    <a:pt x="0" y="209145"/>
                  </a:lnTo>
                  <a:lnTo>
                    <a:pt x="1424050" y="209145"/>
                  </a:lnTo>
                  <a:lnTo>
                    <a:pt x="1424050" y="0"/>
                  </a:lnTo>
                  <a:close/>
                </a:path>
              </a:pathLst>
            </a:custGeom>
            <a:solidFill>
              <a:srgbClr val="F6B888"/>
            </a:solidFill>
          </p:spPr>
          <p:txBody>
            <a:bodyPr wrap="square" lIns="0" tIns="0" rIns="0" bIns="0" rtlCol="0"/>
            <a:lstStyle/>
            <a:p>
              <a:endParaRPr/>
            </a:p>
          </p:txBody>
        </p:sp>
        <p:sp>
          <p:nvSpPr>
            <p:cNvPr id="13" name="object 11">
              <a:extLst>
                <a:ext uri="{FF2B5EF4-FFF2-40B4-BE49-F238E27FC236}">
                  <a16:creationId xmlns:a16="http://schemas.microsoft.com/office/drawing/2014/main" id="{0F5D404A-B493-0432-FACC-0E2EFF6D9EED}"/>
                </a:ext>
              </a:extLst>
            </p:cNvPr>
            <p:cNvSpPr/>
            <p:nvPr/>
          </p:nvSpPr>
          <p:spPr>
            <a:xfrm>
              <a:off x="7968343" y="11099410"/>
              <a:ext cx="2576195" cy="209550"/>
            </a:xfrm>
            <a:custGeom>
              <a:avLst/>
              <a:gdLst/>
              <a:ahLst/>
              <a:cxnLst/>
              <a:rect l="l" t="t" r="r" b="b"/>
              <a:pathLst>
                <a:path w="2576195" h="209550">
                  <a:moveTo>
                    <a:pt x="2575837" y="0"/>
                  </a:moveTo>
                  <a:lnTo>
                    <a:pt x="0" y="0"/>
                  </a:lnTo>
                  <a:lnTo>
                    <a:pt x="0" y="209145"/>
                  </a:lnTo>
                  <a:lnTo>
                    <a:pt x="2575837" y="209145"/>
                  </a:lnTo>
                  <a:lnTo>
                    <a:pt x="2575837" y="0"/>
                  </a:lnTo>
                  <a:close/>
                </a:path>
              </a:pathLst>
            </a:custGeom>
            <a:solidFill>
              <a:srgbClr val="C63C3C"/>
            </a:solidFill>
          </p:spPr>
          <p:txBody>
            <a:bodyPr wrap="square" lIns="0" tIns="0" rIns="0" bIns="0" rtlCol="0"/>
            <a:lstStyle/>
            <a:p>
              <a:endParaRPr/>
            </a:p>
          </p:txBody>
        </p:sp>
        <p:sp>
          <p:nvSpPr>
            <p:cNvPr id="14" name="object 12">
              <a:extLst>
                <a:ext uri="{FF2B5EF4-FFF2-40B4-BE49-F238E27FC236}">
                  <a16:creationId xmlns:a16="http://schemas.microsoft.com/office/drawing/2014/main" id="{B8485524-B31C-A743-FA12-745DC781AF5C}"/>
                </a:ext>
              </a:extLst>
            </p:cNvPr>
            <p:cNvSpPr/>
            <p:nvPr/>
          </p:nvSpPr>
          <p:spPr>
            <a:xfrm>
              <a:off x="10544181" y="11099410"/>
              <a:ext cx="2974340" cy="209550"/>
            </a:xfrm>
            <a:custGeom>
              <a:avLst/>
              <a:gdLst/>
              <a:ahLst/>
              <a:cxnLst/>
              <a:rect l="l" t="t" r="r" b="b"/>
              <a:pathLst>
                <a:path w="2974340" h="209550">
                  <a:moveTo>
                    <a:pt x="2973731" y="0"/>
                  </a:moveTo>
                  <a:lnTo>
                    <a:pt x="0" y="0"/>
                  </a:lnTo>
                  <a:lnTo>
                    <a:pt x="0" y="209145"/>
                  </a:lnTo>
                  <a:lnTo>
                    <a:pt x="2973731" y="209145"/>
                  </a:lnTo>
                  <a:lnTo>
                    <a:pt x="2973731" y="0"/>
                  </a:lnTo>
                  <a:close/>
                </a:path>
              </a:pathLst>
            </a:custGeom>
            <a:solidFill>
              <a:srgbClr val="2A2ABA"/>
            </a:solidFill>
          </p:spPr>
          <p:txBody>
            <a:bodyPr wrap="square" lIns="0" tIns="0" rIns="0" bIns="0" rtlCol="0"/>
            <a:lstStyle/>
            <a:p>
              <a:endParaRPr/>
            </a:p>
          </p:txBody>
        </p:sp>
        <p:sp>
          <p:nvSpPr>
            <p:cNvPr id="15" name="object 13">
              <a:extLst>
                <a:ext uri="{FF2B5EF4-FFF2-40B4-BE49-F238E27FC236}">
                  <a16:creationId xmlns:a16="http://schemas.microsoft.com/office/drawing/2014/main" id="{E736FFB4-46F7-8E44-90DC-64A8236BB57D}"/>
                </a:ext>
              </a:extLst>
            </p:cNvPr>
            <p:cNvSpPr/>
            <p:nvPr/>
          </p:nvSpPr>
          <p:spPr>
            <a:xfrm>
              <a:off x="13517912" y="11099410"/>
              <a:ext cx="817244" cy="209550"/>
            </a:xfrm>
            <a:custGeom>
              <a:avLst/>
              <a:gdLst/>
              <a:ahLst/>
              <a:cxnLst/>
              <a:rect l="l" t="t" r="r" b="b"/>
              <a:pathLst>
                <a:path w="817244" h="209550">
                  <a:moveTo>
                    <a:pt x="816729" y="0"/>
                  </a:moveTo>
                  <a:lnTo>
                    <a:pt x="0" y="0"/>
                  </a:lnTo>
                  <a:lnTo>
                    <a:pt x="0" y="209145"/>
                  </a:lnTo>
                  <a:lnTo>
                    <a:pt x="816729" y="209145"/>
                  </a:lnTo>
                  <a:lnTo>
                    <a:pt x="816729" y="0"/>
                  </a:lnTo>
                  <a:close/>
                </a:path>
              </a:pathLst>
            </a:custGeom>
            <a:solidFill>
              <a:srgbClr val="FF8431"/>
            </a:solidFill>
          </p:spPr>
          <p:txBody>
            <a:bodyPr wrap="square" lIns="0" tIns="0" rIns="0" bIns="0" rtlCol="0"/>
            <a:lstStyle/>
            <a:p>
              <a:endParaRPr/>
            </a:p>
          </p:txBody>
        </p:sp>
        <p:sp>
          <p:nvSpPr>
            <p:cNvPr id="16" name="object 14">
              <a:extLst>
                <a:ext uri="{FF2B5EF4-FFF2-40B4-BE49-F238E27FC236}">
                  <a16:creationId xmlns:a16="http://schemas.microsoft.com/office/drawing/2014/main" id="{81137A54-26D0-D842-1709-63B105FFCC09}"/>
                </a:ext>
              </a:extLst>
            </p:cNvPr>
            <p:cNvSpPr/>
            <p:nvPr/>
          </p:nvSpPr>
          <p:spPr>
            <a:xfrm>
              <a:off x="14334641" y="11099410"/>
              <a:ext cx="2021205" cy="209550"/>
            </a:xfrm>
            <a:custGeom>
              <a:avLst/>
              <a:gdLst/>
              <a:ahLst/>
              <a:cxnLst/>
              <a:rect l="l" t="t" r="r" b="b"/>
              <a:pathLst>
                <a:path w="2021205" h="209550">
                  <a:moveTo>
                    <a:pt x="0" y="209145"/>
                  </a:moveTo>
                  <a:lnTo>
                    <a:pt x="2020880" y="209145"/>
                  </a:lnTo>
                  <a:lnTo>
                    <a:pt x="2020880" y="0"/>
                  </a:lnTo>
                  <a:lnTo>
                    <a:pt x="0" y="0"/>
                  </a:lnTo>
                  <a:lnTo>
                    <a:pt x="0" y="209145"/>
                  </a:lnTo>
                  <a:close/>
                </a:path>
              </a:pathLst>
            </a:custGeom>
            <a:solidFill>
              <a:srgbClr val="4EA217">
                <a:alpha val="75000"/>
              </a:srgbClr>
            </a:solidFill>
          </p:spPr>
          <p:txBody>
            <a:bodyPr wrap="square" lIns="0" tIns="0" rIns="0" bIns="0" rtlCol="0"/>
            <a:lstStyle/>
            <a:p>
              <a:endParaRPr/>
            </a:p>
          </p:txBody>
        </p:sp>
        <p:sp>
          <p:nvSpPr>
            <p:cNvPr id="17" name="object 15">
              <a:extLst>
                <a:ext uri="{FF2B5EF4-FFF2-40B4-BE49-F238E27FC236}">
                  <a16:creationId xmlns:a16="http://schemas.microsoft.com/office/drawing/2014/main" id="{1632F008-AB1F-057B-A2BE-BC5AAFA90D01}"/>
                </a:ext>
              </a:extLst>
            </p:cNvPr>
            <p:cNvSpPr/>
            <p:nvPr/>
          </p:nvSpPr>
          <p:spPr>
            <a:xfrm>
              <a:off x="16355522" y="11099410"/>
              <a:ext cx="3749040" cy="209550"/>
            </a:xfrm>
            <a:custGeom>
              <a:avLst/>
              <a:gdLst/>
              <a:ahLst/>
              <a:cxnLst/>
              <a:rect l="l" t="t" r="r" b="b"/>
              <a:pathLst>
                <a:path w="3749040" h="209550">
                  <a:moveTo>
                    <a:pt x="3748566" y="0"/>
                  </a:moveTo>
                  <a:lnTo>
                    <a:pt x="0" y="0"/>
                  </a:lnTo>
                  <a:lnTo>
                    <a:pt x="0" y="209145"/>
                  </a:lnTo>
                  <a:lnTo>
                    <a:pt x="3748566" y="209145"/>
                  </a:lnTo>
                  <a:lnTo>
                    <a:pt x="3748566" y="0"/>
                  </a:lnTo>
                  <a:close/>
                </a:path>
              </a:pathLst>
            </a:custGeom>
            <a:solidFill>
              <a:srgbClr val="F6B888"/>
            </a:solidFill>
          </p:spPr>
          <p:txBody>
            <a:bodyPr wrap="square" lIns="0" tIns="0" rIns="0" bIns="0" rtlCol="0"/>
            <a:lstStyle/>
            <a:p>
              <a:endParaRPr/>
            </a:p>
          </p:txBody>
        </p:sp>
      </p:grpSp>
      <p:grpSp>
        <p:nvGrpSpPr>
          <p:cNvPr id="18" name="群組 17">
            <a:extLst>
              <a:ext uri="{FF2B5EF4-FFF2-40B4-BE49-F238E27FC236}">
                <a16:creationId xmlns:a16="http://schemas.microsoft.com/office/drawing/2014/main" id="{2C92CDEC-4597-CBE9-7AEF-010AC5F60AE8}"/>
              </a:ext>
            </a:extLst>
          </p:cNvPr>
          <p:cNvGrpSpPr>
            <a:grpSpLocks noChangeAspect="1"/>
          </p:cNvGrpSpPr>
          <p:nvPr/>
        </p:nvGrpSpPr>
        <p:grpSpPr>
          <a:xfrm>
            <a:off x="11903452" y="6382541"/>
            <a:ext cx="288548" cy="288000"/>
            <a:chOff x="4714875" y="3276599"/>
            <a:chExt cx="2164125" cy="2160000"/>
          </a:xfrm>
        </p:grpSpPr>
        <p:sp>
          <p:nvSpPr>
            <p:cNvPr id="19" name="矩形 18">
              <a:extLst>
                <a:ext uri="{FF2B5EF4-FFF2-40B4-BE49-F238E27FC236}">
                  <a16:creationId xmlns:a16="http://schemas.microsoft.com/office/drawing/2014/main" id="{E65B0541-8EC6-1E37-5362-7672BF90E791}"/>
                </a:ext>
              </a:extLst>
            </p:cNvPr>
            <p:cNvSpPr/>
            <p:nvPr/>
          </p:nvSpPr>
          <p:spPr>
            <a:xfrm>
              <a:off x="4714875" y="3276599"/>
              <a:ext cx="1080000" cy="10800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0" name="矩形 19">
              <a:extLst>
                <a:ext uri="{FF2B5EF4-FFF2-40B4-BE49-F238E27FC236}">
                  <a16:creationId xmlns:a16="http://schemas.microsoft.com/office/drawing/2014/main" id="{8AC85E25-33EA-7C46-455B-E57EE77AADAB}"/>
                </a:ext>
              </a:extLst>
            </p:cNvPr>
            <p:cNvSpPr/>
            <p:nvPr/>
          </p:nvSpPr>
          <p:spPr>
            <a:xfrm>
              <a:off x="5799000" y="4356599"/>
              <a:ext cx="1080000" cy="1080000"/>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1" name="矩形 20">
              <a:extLst>
                <a:ext uri="{FF2B5EF4-FFF2-40B4-BE49-F238E27FC236}">
                  <a16:creationId xmlns:a16="http://schemas.microsoft.com/office/drawing/2014/main" id="{758F2F2A-01AF-E1C7-F403-A38B3F716D40}"/>
                </a:ext>
              </a:extLst>
            </p:cNvPr>
            <p:cNvSpPr/>
            <p:nvPr/>
          </p:nvSpPr>
          <p:spPr>
            <a:xfrm>
              <a:off x="5794875" y="3276599"/>
              <a:ext cx="1080000" cy="1080000"/>
            </a:xfrm>
            <a:prstGeom prst="rect">
              <a:avLst/>
            </a:prstGeom>
            <a:solidFill>
              <a:srgbClr val="00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2" name="矩形 21">
              <a:extLst>
                <a:ext uri="{FF2B5EF4-FFF2-40B4-BE49-F238E27FC236}">
                  <a16:creationId xmlns:a16="http://schemas.microsoft.com/office/drawing/2014/main" id="{3B9D8D7E-936B-83BA-6736-C75C0E922C57}"/>
                </a:ext>
              </a:extLst>
            </p:cNvPr>
            <p:cNvSpPr/>
            <p:nvPr/>
          </p:nvSpPr>
          <p:spPr>
            <a:xfrm>
              <a:off x="4719000" y="4356599"/>
              <a:ext cx="1080000" cy="10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pic>
        <p:nvPicPr>
          <p:cNvPr id="23" name="圖片 22">
            <a:extLst>
              <a:ext uri="{FF2B5EF4-FFF2-40B4-BE49-F238E27FC236}">
                <a16:creationId xmlns:a16="http://schemas.microsoft.com/office/drawing/2014/main" id="{644DFCC9-950B-4A46-B232-9A410118D703}"/>
              </a:ext>
            </a:extLst>
          </p:cNvPr>
          <p:cNvPicPr>
            <a:picLocks noChangeAspect="1"/>
          </p:cNvPicPr>
          <p:nvPr/>
        </p:nvPicPr>
        <p:blipFill rotWithShape="1">
          <a:blip r:embed="rId3">
            <a:extLst>
              <a:ext uri="{28A0092B-C50C-407E-A947-70E740481C1C}">
                <a14:useLocalDpi xmlns:a14="http://schemas.microsoft.com/office/drawing/2010/main" val="0"/>
              </a:ext>
            </a:extLst>
          </a:blip>
          <a:srcRect t="4094" r="2686" b="1"/>
          <a:stretch/>
        </p:blipFill>
        <p:spPr>
          <a:xfrm>
            <a:off x="6113858" y="-6950"/>
            <a:ext cx="6090423" cy="306000"/>
          </a:xfrm>
          <a:prstGeom prst="rect">
            <a:avLst/>
          </a:prstGeom>
        </p:spPr>
      </p:pic>
      <p:sp>
        <p:nvSpPr>
          <p:cNvPr id="24" name="文字方塊 23">
            <a:extLst>
              <a:ext uri="{FF2B5EF4-FFF2-40B4-BE49-F238E27FC236}">
                <a16:creationId xmlns:a16="http://schemas.microsoft.com/office/drawing/2014/main" id="{76AD5EDC-CAEC-4A30-9BD6-F11C92ABA13E}"/>
              </a:ext>
            </a:extLst>
          </p:cNvPr>
          <p:cNvSpPr txBox="1"/>
          <p:nvPr/>
        </p:nvSpPr>
        <p:spPr>
          <a:xfrm>
            <a:off x="1010696" y="805865"/>
            <a:ext cx="3953513" cy="400110"/>
          </a:xfrm>
          <a:prstGeom prst="rect">
            <a:avLst/>
          </a:prstGeom>
          <a:noFill/>
        </p:spPr>
        <p:txBody>
          <a:bodyPr wrap="square">
            <a:spAutoFit/>
          </a:bodyPr>
          <a:lstStyle/>
          <a:p>
            <a:r>
              <a:rPr lang="zh-TW" altLang="en-US" sz="2000" b="1" dirty="0">
                <a:latin typeface="微軟正黑體" panose="020B0604030504040204" pitchFamily="34" charset="-120"/>
                <a:ea typeface="微軟正黑體" panose="020B0604030504040204" pitchFamily="34" charset="-120"/>
                <a:cs typeface="Arial" panose="020B0604020202020204" pitchFamily="34" charset="0"/>
              </a:rPr>
              <a:t>健康服務</a:t>
            </a:r>
            <a:endParaRPr lang="zh-HK" altLang="en-US" sz="2000" b="1" dirty="0">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25" name="群組 24">
            <a:extLst>
              <a:ext uri="{FF2B5EF4-FFF2-40B4-BE49-F238E27FC236}">
                <a16:creationId xmlns:a16="http://schemas.microsoft.com/office/drawing/2014/main" id="{C360FED5-7ECE-4887-9160-DDAD49D21479}"/>
              </a:ext>
            </a:extLst>
          </p:cNvPr>
          <p:cNvGrpSpPr>
            <a:grpSpLocks noChangeAspect="1"/>
          </p:cNvGrpSpPr>
          <p:nvPr/>
        </p:nvGrpSpPr>
        <p:grpSpPr>
          <a:xfrm>
            <a:off x="610200" y="846531"/>
            <a:ext cx="288548" cy="288000"/>
            <a:chOff x="4714875" y="3276599"/>
            <a:chExt cx="2164125" cy="2160000"/>
          </a:xfrm>
        </p:grpSpPr>
        <p:sp>
          <p:nvSpPr>
            <p:cNvPr id="26" name="矩形 25">
              <a:extLst>
                <a:ext uri="{FF2B5EF4-FFF2-40B4-BE49-F238E27FC236}">
                  <a16:creationId xmlns:a16="http://schemas.microsoft.com/office/drawing/2014/main" id="{218CF1D0-E730-4556-AA3D-C1AB4D53F96F}"/>
                </a:ext>
              </a:extLst>
            </p:cNvPr>
            <p:cNvSpPr/>
            <p:nvPr/>
          </p:nvSpPr>
          <p:spPr>
            <a:xfrm>
              <a:off x="4714875" y="3276599"/>
              <a:ext cx="1080000" cy="10800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7" name="矩形 26">
              <a:extLst>
                <a:ext uri="{FF2B5EF4-FFF2-40B4-BE49-F238E27FC236}">
                  <a16:creationId xmlns:a16="http://schemas.microsoft.com/office/drawing/2014/main" id="{DF4BB318-999D-4E70-9FDF-708A213688C4}"/>
                </a:ext>
              </a:extLst>
            </p:cNvPr>
            <p:cNvSpPr/>
            <p:nvPr/>
          </p:nvSpPr>
          <p:spPr>
            <a:xfrm>
              <a:off x="5799000" y="4356599"/>
              <a:ext cx="1080000" cy="1080000"/>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8" name="矩形 27">
              <a:extLst>
                <a:ext uri="{FF2B5EF4-FFF2-40B4-BE49-F238E27FC236}">
                  <a16:creationId xmlns:a16="http://schemas.microsoft.com/office/drawing/2014/main" id="{35836F96-EF52-4ACA-B0C3-45E67BE27C01}"/>
                </a:ext>
              </a:extLst>
            </p:cNvPr>
            <p:cNvSpPr/>
            <p:nvPr/>
          </p:nvSpPr>
          <p:spPr>
            <a:xfrm>
              <a:off x="5794875" y="3276599"/>
              <a:ext cx="1080000" cy="1080000"/>
            </a:xfrm>
            <a:prstGeom prst="rect">
              <a:avLst/>
            </a:prstGeom>
            <a:solidFill>
              <a:srgbClr val="00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9" name="矩形 28">
              <a:extLst>
                <a:ext uri="{FF2B5EF4-FFF2-40B4-BE49-F238E27FC236}">
                  <a16:creationId xmlns:a16="http://schemas.microsoft.com/office/drawing/2014/main" id="{2347690F-B652-4310-B4F6-31EBC09C5B91}"/>
                </a:ext>
              </a:extLst>
            </p:cNvPr>
            <p:cNvSpPr/>
            <p:nvPr/>
          </p:nvSpPr>
          <p:spPr>
            <a:xfrm>
              <a:off x="4719000" y="4356599"/>
              <a:ext cx="1080000" cy="10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sp>
        <p:nvSpPr>
          <p:cNvPr id="30" name="矩形 29">
            <a:extLst>
              <a:ext uri="{FF2B5EF4-FFF2-40B4-BE49-F238E27FC236}">
                <a16:creationId xmlns:a16="http://schemas.microsoft.com/office/drawing/2014/main" id="{D15CA9B5-6FAD-4CE6-952E-C103C884B577}"/>
              </a:ext>
            </a:extLst>
          </p:cNvPr>
          <p:cNvSpPr/>
          <p:nvPr/>
        </p:nvSpPr>
        <p:spPr>
          <a:xfrm>
            <a:off x="1010695" y="1324038"/>
            <a:ext cx="4723355" cy="1345368"/>
          </a:xfrm>
          <a:prstGeom prst="rect">
            <a:avLst/>
          </a:prstGeom>
        </p:spPr>
        <p:txBody>
          <a:bodyPr wrap="square">
            <a:spAutoFit/>
          </a:bodyPr>
          <a:lstStyle/>
          <a:p>
            <a:pPr marL="285750" indent="-285750" algn="just">
              <a:lnSpc>
                <a:spcPct val="150000"/>
              </a:lnSpc>
              <a:buClr>
                <a:srgbClr val="00206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本會一直致力提升整體人口健康，開展多樣化及全面的健康服務，除了著重於疾病預防、醫療護理及專業治療外，還提供社區康樂及體育服務，培養市民健康生活模式和習慣。</a:t>
            </a:r>
          </a:p>
        </p:txBody>
      </p:sp>
      <p:sp>
        <p:nvSpPr>
          <p:cNvPr id="2" name="矩形 1">
            <a:extLst>
              <a:ext uri="{FF2B5EF4-FFF2-40B4-BE49-F238E27FC236}">
                <a16:creationId xmlns:a16="http://schemas.microsoft.com/office/drawing/2014/main" id="{02FB02A5-80CD-46F7-A1D5-FA0FFE2A00BA}"/>
              </a:ext>
            </a:extLst>
          </p:cNvPr>
          <p:cNvSpPr/>
          <p:nvPr/>
        </p:nvSpPr>
        <p:spPr>
          <a:xfrm>
            <a:off x="1295788" y="2669406"/>
            <a:ext cx="4210318" cy="2314864"/>
          </a:xfrm>
          <a:prstGeom prst="rect">
            <a:avLst/>
          </a:prstGeom>
        </p:spPr>
        <p:txBody>
          <a:bodyPr wrap="square">
            <a:spAutoFit/>
          </a:bodyPr>
          <a:lstStyle/>
          <a:p>
            <a:pPr>
              <a:lnSpc>
                <a:spcPct val="150000"/>
              </a:lnSpc>
              <a:buClr>
                <a:srgbClr val="002060"/>
              </a:buClr>
              <a:buSzPct val="85000"/>
            </a:pPr>
            <a:r>
              <a:rPr lang="zh-TW" altLang="en-US" sz="1400" b="1" dirty="0">
                <a:latin typeface="微軟正黑體" panose="020B0604030504040204" pitchFamily="34" charset="-120"/>
                <a:ea typeface="微軟正黑體" panose="020B0604030504040204" pitchFamily="34" charset="-120"/>
              </a:rPr>
              <a:t>服務概覽</a:t>
            </a:r>
            <a:r>
              <a:rPr lang="en-US" altLang="zh-TW" sz="1400" b="1" dirty="0">
                <a:latin typeface="微軟正黑體" panose="020B0604030504040204" pitchFamily="34" charset="-120"/>
                <a:ea typeface="微軟正黑體" panose="020B0604030504040204" pitchFamily="34" charset="-120"/>
              </a:rPr>
              <a:t>︰</a:t>
            </a:r>
            <a:endParaRPr lang="zh-TW" altLang="en-US" sz="1400" dirty="0">
              <a:latin typeface="微軟正黑體" panose="020B0604030504040204" pitchFamily="34" charset="-120"/>
              <a:ea typeface="微軟正黑體" panose="020B0604030504040204" pitchFamily="34" charset="-120"/>
            </a:endParaRPr>
          </a:p>
          <a:p>
            <a:pPr marL="285750" indent="-285750">
              <a:lnSpc>
                <a:spcPct val="150000"/>
              </a:lnSpc>
              <a:buClr>
                <a:srgbClr val="00206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深水埗地區康健中心</a:t>
            </a:r>
          </a:p>
          <a:p>
            <a:pPr marL="285750" indent="-285750">
              <a:lnSpc>
                <a:spcPct val="150000"/>
              </a:lnSpc>
              <a:buClr>
                <a:srgbClr val="00206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牙科診所</a:t>
            </a:r>
          </a:p>
          <a:p>
            <a:pPr marL="285750" indent="-285750">
              <a:lnSpc>
                <a:spcPct val="150000"/>
              </a:lnSpc>
              <a:buClr>
                <a:srgbClr val="00206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永嘉諾健體中心</a:t>
            </a:r>
          </a:p>
          <a:p>
            <a:pPr marL="285750" indent="-285750">
              <a:lnSpc>
                <a:spcPct val="150000"/>
              </a:lnSpc>
              <a:buClr>
                <a:srgbClr val="00206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聖雅各福群會多用途室內籃球場</a:t>
            </a:r>
          </a:p>
          <a:p>
            <a:pPr marL="285750" indent="-285750">
              <a:lnSpc>
                <a:spcPct val="150000"/>
              </a:lnSpc>
              <a:buClr>
                <a:srgbClr val="002060"/>
              </a:buClr>
              <a:buSzPct val="85000"/>
              <a:buFont typeface="Wingdings" panose="05000000000000000000" pitchFamily="2" charset="2"/>
              <a:buChar char="n"/>
            </a:pPr>
            <a:r>
              <a:rPr lang="en-US" altLang="zh-TW" sz="1400" dirty="0">
                <a:latin typeface="微軟正黑體" panose="020B0604030504040204" pitchFamily="34" charset="-120"/>
                <a:ea typeface="微軟正黑體" panose="020B0604030504040204" pitchFamily="34" charset="-120"/>
              </a:rPr>
              <a:t>Jockey Club R3 Integrated Wellness Centre</a:t>
            </a:r>
          </a:p>
          <a:p>
            <a:pPr marL="285750" indent="-285750">
              <a:lnSpc>
                <a:spcPct val="150000"/>
              </a:lnSpc>
              <a:buClr>
                <a:srgbClr val="00206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聖雅各福群會伍集成聽力及視力中心</a:t>
            </a:r>
            <a:endParaRPr lang="zh-HK" altLang="en-US" sz="1400" dirty="0">
              <a:latin typeface="微軟正黑體" panose="020B0604030504040204" pitchFamily="34" charset="-120"/>
              <a:ea typeface="微軟正黑體" panose="020B0604030504040204" pitchFamily="34" charset="-120"/>
            </a:endParaRPr>
          </a:p>
        </p:txBody>
      </p:sp>
      <p:pic>
        <p:nvPicPr>
          <p:cNvPr id="8194" name="Picture 2" descr="Jockey Club R3 Integrated Wellness Centre">
            <a:extLst>
              <a:ext uri="{FF2B5EF4-FFF2-40B4-BE49-F238E27FC236}">
                <a16:creationId xmlns:a16="http://schemas.microsoft.com/office/drawing/2014/main" id="{EE6D51D9-7587-46A4-BB63-51F5BA5E3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3069" y="1423988"/>
            <a:ext cx="4572000" cy="303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21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一張含有 室外 的圖片">
            <a:extLst>
              <a:ext uri="{FF2B5EF4-FFF2-40B4-BE49-F238E27FC236}">
                <a16:creationId xmlns:a16="http://schemas.microsoft.com/office/drawing/2014/main" id="{B57A6E95-844E-030C-D160-1F3B01F8566F}"/>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3047" y="10"/>
            <a:ext cx="12191999" cy="6857990"/>
          </a:xfrm>
          <a:prstGeom prst="rect">
            <a:avLst/>
          </a:prstGeom>
        </p:spPr>
      </p:pic>
      <p:sp>
        <p:nvSpPr>
          <p:cNvPr id="9" name="標題 4">
            <a:extLst>
              <a:ext uri="{FF2B5EF4-FFF2-40B4-BE49-F238E27FC236}">
                <a16:creationId xmlns:a16="http://schemas.microsoft.com/office/drawing/2014/main" id="{48118F55-AE1D-2045-93F8-51C934C088E8}"/>
              </a:ext>
            </a:extLst>
          </p:cNvPr>
          <p:cNvSpPr txBox="1">
            <a:spLocks/>
          </p:cNvSpPr>
          <p:nvPr/>
        </p:nvSpPr>
        <p:spPr>
          <a:xfrm>
            <a:off x="1161723" y="2376762"/>
            <a:ext cx="10058400" cy="2104475"/>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HK" sz="6000">
                <a:ln w="19050">
                  <a:solidFill>
                    <a:schemeClr val="bg2"/>
                  </a:solidFill>
                </a:ln>
                <a:noFill/>
                <a:latin typeface="Impact" panose="020B0806030902050204" pitchFamily="34" charset="0"/>
              </a:rPr>
              <a:t>Small ACTS </a:t>
            </a:r>
            <a:br>
              <a:rPr lang="en-US" altLang="zh-HK" sz="6000">
                <a:ln w="19050">
                  <a:solidFill>
                    <a:schemeClr val="bg2"/>
                  </a:solidFill>
                </a:ln>
                <a:noFill/>
                <a:latin typeface="Impact" panose="020B0806030902050204" pitchFamily="34" charset="0"/>
              </a:rPr>
            </a:br>
            <a:r>
              <a:rPr lang="en-US" altLang="zh-HK" sz="6000">
                <a:ln w="19050">
                  <a:solidFill>
                    <a:schemeClr val="bg2"/>
                  </a:solidFill>
                </a:ln>
                <a:noFill/>
                <a:latin typeface="Impact" panose="020B0806030902050204" pitchFamily="34" charset="0"/>
              </a:rPr>
              <a:t>Big IMPACT</a:t>
            </a:r>
            <a:endParaRPr lang="en-US" altLang="zh-HK" sz="6000" dirty="0">
              <a:ln w="19050">
                <a:solidFill>
                  <a:schemeClr val="bg2"/>
                </a:solidFill>
              </a:ln>
              <a:noFill/>
              <a:latin typeface="Impact" panose="020B0806030902050204" pitchFamily="34" charset="0"/>
            </a:endParaRPr>
          </a:p>
        </p:txBody>
      </p:sp>
      <p:sp>
        <p:nvSpPr>
          <p:cNvPr id="5" name="標題 4">
            <a:extLst>
              <a:ext uri="{FF2B5EF4-FFF2-40B4-BE49-F238E27FC236}">
                <a16:creationId xmlns:a16="http://schemas.microsoft.com/office/drawing/2014/main" id="{97C30B16-5FDB-915E-E35B-10B5FA87F926}"/>
              </a:ext>
            </a:extLst>
          </p:cNvPr>
          <p:cNvSpPr>
            <a:spLocks noGrp="1"/>
          </p:cNvSpPr>
          <p:nvPr>
            <p:ph type="title"/>
          </p:nvPr>
        </p:nvSpPr>
        <p:spPr>
          <a:xfrm>
            <a:off x="1161723" y="2263588"/>
            <a:ext cx="10058400" cy="2104475"/>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altLang="zh-HK" sz="6000" dirty="0">
                <a:solidFill>
                  <a:srgbClr val="FFFFFF"/>
                </a:solidFill>
                <a:latin typeface="Impact" panose="020B0806030902050204" pitchFamily="34" charset="0"/>
              </a:rPr>
              <a:t>Small </a:t>
            </a:r>
            <a:r>
              <a:rPr lang="en-US" altLang="zh-HK" sz="6000" dirty="0">
                <a:solidFill>
                  <a:schemeClr val="accent4"/>
                </a:solidFill>
                <a:latin typeface="Impact" panose="020B0806030902050204" pitchFamily="34" charset="0"/>
              </a:rPr>
              <a:t>ACTS</a:t>
            </a:r>
            <a:r>
              <a:rPr lang="en-US" altLang="zh-HK" sz="6000" dirty="0">
                <a:solidFill>
                  <a:srgbClr val="FFFFFF"/>
                </a:solidFill>
                <a:latin typeface="Impact" panose="020B0806030902050204" pitchFamily="34" charset="0"/>
              </a:rPr>
              <a:t> </a:t>
            </a:r>
            <a:br>
              <a:rPr lang="en-US" altLang="zh-HK" sz="6000" dirty="0">
                <a:solidFill>
                  <a:srgbClr val="FFFFFF"/>
                </a:solidFill>
                <a:latin typeface="Impact" panose="020B0806030902050204" pitchFamily="34" charset="0"/>
              </a:rPr>
            </a:br>
            <a:r>
              <a:rPr lang="en-US" altLang="zh-HK" sz="6000" dirty="0">
                <a:solidFill>
                  <a:srgbClr val="FFFFFF"/>
                </a:solidFill>
                <a:latin typeface="Impact" panose="020B0806030902050204" pitchFamily="34" charset="0"/>
              </a:rPr>
              <a:t>Big </a:t>
            </a:r>
            <a:r>
              <a:rPr lang="en-US" altLang="zh-HK" sz="6000" dirty="0">
                <a:solidFill>
                  <a:schemeClr val="accent4"/>
                </a:solidFill>
                <a:latin typeface="Impact" panose="020B0806030902050204" pitchFamily="34" charset="0"/>
              </a:rPr>
              <a:t>IMPACT</a:t>
            </a:r>
          </a:p>
        </p:txBody>
      </p:sp>
      <p:pic>
        <p:nvPicPr>
          <p:cNvPr id="10" name="圖片 9">
            <a:extLst>
              <a:ext uri="{FF2B5EF4-FFF2-40B4-BE49-F238E27FC236}">
                <a16:creationId xmlns:a16="http://schemas.microsoft.com/office/drawing/2014/main" id="{8F47F87F-D19A-DDD8-4927-DB7678E42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236" y="5369748"/>
            <a:ext cx="944615" cy="868743"/>
          </a:xfrm>
          <a:prstGeom prst="rect">
            <a:avLst/>
          </a:prstGeom>
        </p:spPr>
      </p:pic>
    </p:spTree>
    <p:extLst>
      <p:ext uri="{BB962C8B-B14F-4D97-AF65-F5344CB8AC3E}">
        <p14:creationId xmlns:p14="http://schemas.microsoft.com/office/powerpoint/2010/main" val="159522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47A18EF8-98F0-2057-95D6-436EB29BC2D9}"/>
              </a:ext>
            </a:extLst>
          </p:cNvPr>
          <p:cNvSpPr>
            <a:spLocks noGrp="1"/>
          </p:cNvSpPr>
          <p:nvPr>
            <p:ph type="sldNum" sz="quarter" idx="12"/>
          </p:nvPr>
        </p:nvSpPr>
        <p:spPr/>
        <p:txBody>
          <a:bodyPr/>
          <a:lstStyle/>
          <a:p>
            <a:fld id="{BF51EE28-1E99-4B0E-8C86-5CA0BCD9F11B}" type="slidenum">
              <a:rPr lang="zh-HK" altLang="en-US" smtClean="0"/>
              <a:t>2</a:t>
            </a:fld>
            <a:endParaRPr lang="zh-HK" altLang="en-US"/>
          </a:p>
        </p:txBody>
      </p:sp>
      <p:pic>
        <p:nvPicPr>
          <p:cNvPr id="6" name="圖片 5" descr="一張含有 圖形, 字型, 平面設計, 螢幕擷取畫面 的圖片&#10;&#10;自動產生的描述">
            <a:extLst>
              <a:ext uri="{FF2B5EF4-FFF2-40B4-BE49-F238E27FC236}">
                <a16:creationId xmlns:a16="http://schemas.microsoft.com/office/drawing/2014/main" id="{43030C39-7DA5-684E-52D5-F7C8B059BA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81" y="5934716"/>
            <a:ext cx="2241680" cy="719409"/>
          </a:xfrm>
          <a:prstGeom prst="rect">
            <a:avLst/>
          </a:prstGeom>
        </p:spPr>
      </p:pic>
      <p:grpSp>
        <p:nvGrpSpPr>
          <p:cNvPr id="7" name="object 5">
            <a:extLst>
              <a:ext uri="{FF2B5EF4-FFF2-40B4-BE49-F238E27FC236}">
                <a16:creationId xmlns:a16="http://schemas.microsoft.com/office/drawing/2014/main" id="{E5DDD068-22FB-61C0-23E8-6942E2D5425E}"/>
              </a:ext>
            </a:extLst>
          </p:cNvPr>
          <p:cNvGrpSpPr/>
          <p:nvPr/>
        </p:nvGrpSpPr>
        <p:grpSpPr>
          <a:xfrm>
            <a:off x="0" y="6654125"/>
            <a:ext cx="12204000" cy="209550"/>
            <a:chOff x="0" y="11099410"/>
            <a:chExt cx="20104100" cy="209550"/>
          </a:xfrm>
        </p:grpSpPr>
        <p:sp>
          <p:nvSpPr>
            <p:cNvPr id="8" name="object 6">
              <a:extLst>
                <a:ext uri="{FF2B5EF4-FFF2-40B4-BE49-F238E27FC236}">
                  <a16:creationId xmlns:a16="http://schemas.microsoft.com/office/drawing/2014/main" id="{69BD0CC8-6C58-ECA3-7E51-B11E972CB9E4}"/>
                </a:ext>
              </a:extLst>
            </p:cNvPr>
            <p:cNvSpPr/>
            <p:nvPr/>
          </p:nvSpPr>
          <p:spPr>
            <a:xfrm>
              <a:off x="0" y="11099410"/>
              <a:ext cx="1005205" cy="209550"/>
            </a:xfrm>
            <a:custGeom>
              <a:avLst/>
              <a:gdLst/>
              <a:ahLst/>
              <a:cxnLst/>
              <a:rect l="l" t="t" r="r" b="b"/>
              <a:pathLst>
                <a:path w="1005205" h="209550">
                  <a:moveTo>
                    <a:pt x="1005204" y="0"/>
                  </a:moveTo>
                  <a:lnTo>
                    <a:pt x="0" y="0"/>
                  </a:lnTo>
                  <a:lnTo>
                    <a:pt x="0" y="209145"/>
                  </a:lnTo>
                  <a:lnTo>
                    <a:pt x="1005204" y="209145"/>
                  </a:lnTo>
                  <a:lnTo>
                    <a:pt x="1005204" y="0"/>
                  </a:lnTo>
                  <a:close/>
                </a:path>
              </a:pathLst>
            </a:custGeom>
            <a:solidFill>
              <a:srgbClr val="C63C3C"/>
            </a:solidFill>
          </p:spPr>
          <p:txBody>
            <a:bodyPr wrap="square" lIns="0" tIns="0" rIns="0" bIns="0" rtlCol="0"/>
            <a:lstStyle/>
            <a:p>
              <a:endParaRPr/>
            </a:p>
          </p:txBody>
        </p:sp>
        <p:sp>
          <p:nvSpPr>
            <p:cNvPr id="9" name="object 7">
              <a:extLst>
                <a:ext uri="{FF2B5EF4-FFF2-40B4-BE49-F238E27FC236}">
                  <a16:creationId xmlns:a16="http://schemas.microsoft.com/office/drawing/2014/main" id="{4B110FE5-5688-74D2-B3C4-22D49FCBC428}"/>
                </a:ext>
              </a:extLst>
            </p:cNvPr>
            <p:cNvSpPr/>
            <p:nvPr/>
          </p:nvSpPr>
          <p:spPr>
            <a:xfrm>
              <a:off x="1005205" y="11099410"/>
              <a:ext cx="3843020" cy="209550"/>
            </a:xfrm>
            <a:custGeom>
              <a:avLst/>
              <a:gdLst/>
              <a:ahLst/>
              <a:cxnLst/>
              <a:rect l="l" t="t" r="r" b="b"/>
              <a:pathLst>
                <a:path w="3843020" h="209550">
                  <a:moveTo>
                    <a:pt x="3842804" y="0"/>
                  </a:moveTo>
                  <a:lnTo>
                    <a:pt x="0" y="0"/>
                  </a:lnTo>
                  <a:lnTo>
                    <a:pt x="0" y="209145"/>
                  </a:lnTo>
                  <a:lnTo>
                    <a:pt x="3842804" y="209145"/>
                  </a:lnTo>
                  <a:lnTo>
                    <a:pt x="3842804" y="0"/>
                  </a:lnTo>
                  <a:close/>
                </a:path>
              </a:pathLst>
            </a:custGeom>
            <a:solidFill>
              <a:srgbClr val="FF8431"/>
            </a:solidFill>
          </p:spPr>
          <p:txBody>
            <a:bodyPr wrap="square" lIns="0" tIns="0" rIns="0" bIns="0" rtlCol="0"/>
            <a:lstStyle/>
            <a:p>
              <a:endParaRPr/>
            </a:p>
          </p:txBody>
        </p:sp>
        <p:sp>
          <p:nvSpPr>
            <p:cNvPr id="10" name="object 8">
              <a:extLst>
                <a:ext uri="{FF2B5EF4-FFF2-40B4-BE49-F238E27FC236}">
                  <a16:creationId xmlns:a16="http://schemas.microsoft.com/office/drawing/2014/main" id="{9D8D76DC-FB4A-FF56-B071-C8DA34C06CB7}"/>
                </a:ext>
              </a:extLst>
            </p:cNvPr>
            <p:cNvSpPr/>
            <p:nvPr/>
          </p:nvSpPr>
          <p:spPr>
            <a:xfrm>
              <a:off x="4848019" y="11099410"/>
              <a:ext cx="283210" cy="209550"/>
            </a:xfrm>
            <a:custGeom>
              <a:avLst/>
              <a:gdLst/>
              <a:ahLst/>
              <a:cxnLst/>
              <a:rect l="l" t="t" r="r" b="b"/>
              <a:pathLst>
                <a:path w="283210" h="209550">
                  <a:moveTo>
                    <a:pt x="282713" y="0"/>
                  </a:moveTo>
                  <a:lnTo>
                    <a:pt x="0" y="0"/>
                  </a:lnTo>
                  <a:lnTo>
                    <a:pt x="0" y="209145"/>
                  </a:lnTo>
                  <a:lnTo>
                    <a:pt x="282713" y="209145"/>
                  </a:lnTo>
                  <a:lnTo>
                    <a:pt x="282713" y="0"/>
                  </a:lnTo>
                  <a:close/>
                </a:path>
              </a:pathLst>
            </a:custGeom>
            <a:solidFill>
              <a:srgbClr val="2A2ABA"/>
            </a:solidFill>
          </p:spPr>
          <p:txBody>
            <a:bodyPr wrap="square" lIns="0" tIns="0" rIns="0" bIns="0" rtlCol="0"/>
            <a:lstStyle/>
            <a:p>
              <a:endParaRPr/>
            </a:p>
          </p:txBody>
        </p:sp>
        <p:sp>
          <p:nvSpPr>
            <p:cNvPr id="11" name="object 9">
              <a:extLst>
                <a:ext uri="{FF2B5EF4-FFF2-40B4-BE49-F238E27FC236}">
                  <a16:creationId xmlns:a16="http://schemas.microsoft.com/office/drawing/2014/main" id="{15A846E0-AAB5-44A0-6D03-DE25AF6DD813}"/>
                </a:ext>
              </a:extLst>
            </p:cNvPr>
            <p:cNvSpPr/>
            <p:nvPr/>
          </p:nvSpPr>
          <p:spPr>
            <a:xfrm>
              <a:off x="5130733" y="11099410"/>
              <a:ext cx="1414145" cy="209550"/>
            </a:xfrm>
            <a:custGeom>
              <a:avLst/>
              <a:gdLst/>
              <a:ahLst/>
              <a:cxnLst/>
              <a:rect l="l" t="t" r="r" b="b"/>
              <a:pathLst>
                <a:path w="1414145" h="209550">
                  <a:moveTo>
                    <a:pt x="0" y="209145"/>
                  </a:moveTo>
                  <a:lnTo>
                    <a:pt x="1413569" y="209145"/>
                  </a:lnTo>
                  <a:lnTo>
                    <a:pt x="1413569" y="0"/>
                  </a:lnTo>
                  <a:lnTo>
                    <a:pt x="0" y="0"/>
                  </a:lnTo>
                  <a:lnTo>
                    <a:pt x="0" y="209145"/>
                  </a:lnTo>
                  <a:close/>
                </a:path>
              </a:pathLst>
            </a:custGeom>
            <a:solidFill>
              <a:srgbClr val="4EA217">
                <a:alpha val="75000"/>
              </a:srgbClr>
            </a:solidFill>
          </p:spPr>
          <p:txBody>
            <a:bodyPr wrap="square" lIns="0" tIns="0" rIns="0" bIns="0" rtlCol="0"/>
            <a:lstStyle/>
            <a:p>
              <a:endParaRPr/>
            </a:p>
          </p:txBody>
        </p:sp>
        <p:sp>
          <p:nvSpPr>
            <p:cNvPr id="12" name="object 10">
              <a:extLst>
                <a:ext uri="{FF2B5EF4-FFF2-40B4-BE49-F238E27FC236}">
                  <a16:creationId xmlns:a16="http://schemas.microsoft.com/office/drawing/2014/main" id="{96216951-9ED9-C3B0-3AFC-25E89A649DDA}"/>
                </a:ext>
              </a:extLst>
            </p:cNvPr>
            <p:cNvSpPr/>
            <p:nvPr/>
          </p:nvSpPr>
          <p:spPr>
            <a:xfrm>
              <a:off x="6544303" y="11099410"/>
              <a:ext cx="1424305" cy="209550"/>
            </a:xfrm>
            <a:custGeom>
              <a:avLst/>
              <a:gdLst/>
              <a:ahLst/>
              <a:cxnLst/>
              <a:rect l="l" t="t" r="r" b="b"/>
              <a:pathLst>
                <a:path w="1424304" h="209550">
                  <a:moveTo>
                    <a:pt x="1424050" y="0"/>
                  </a:moveTo>
                  <a:lnTo>
                    <a:pt x="0" y="0"/>
                  </a:lnTo>
                  <a:lnTo>
                    <a:pt x="0" y="209145"/>
                  </a:lnTo>
                  <a:lnTo>
                    <a:pt x="1424050" y="209145"/>
                  </a:lnTo>
                  <a:lnTo>
                    <a:pt x="1424050" y="0"/>
                  </a:lnTo>
                  <a:close/>
                </a:path>
              </a:pathLst>
            </a:custGeom>
            <a:solidFill>
              <a:srgbClr val="F6B888"/>
            </a:solidFill>
          </p:spPr>
          <p:txBody>
            <a:bodyPr wrap="square" lIns="0" tIns="0" rIns="0" bIns="0" rtlCol="0"/>
            <a:lstStyle/>
            <a:p>
              <a:endParaRPr/>
            </a:p>
          </p:txBody>
        </p:sp>
        <p:sp>
          <p:nvSpPr>
            <p:cNvPr id="13" name="object 11">
              <a:extLst>
                <a:ext uri="{FF2B5EF4-FFF2-40B4-BE49-F238E27FC236}">
                  <a16:creationId xmlns:a16="http://schemas.microsoft.com/office/drawing/2014/main" id="{30A23E11-6C00-4797-529D-F78E7E48101E}"/>
                </a:ext>
              </a:extLst>
            </p:cNvPr>
            <p:cNvSpPr/>
            <p:nvPr/>
          </p:nvSpPr>
          <p:spPr>
            <a:xfrm>
              <a:off x="7968343" y="11099410"/>
              <a:ext cx="2576195" cy="209550"/>
            </a:xfrm>
            <a:custGeom>
              <a:avLst/>
              <a:gdLst/>
              <a:ahLst/>
              <a:cxnLst/>
              <a:rect l="l" t="t" r="r" b="b"/>
              <a:pathLst>
                <a:path w="2576195" h="209550">
                  <a:moveTo>
                    <a:pt x="2575837" y="0"/>
                  </a:moveTo>
                  <a:lnTo>
                    <a:pt x="0" y="0"/>
                  </a:lnTo>
                  <a:lnTo>
                    <a:pt x="0" y="209145"/>
                  </a:lnTo>
                  <a:lnTo>
                    <a:pt x="2575837" y="209145"/>
                  </a:lnTo>
                  <a:lnTo>
                    <a:pt x="2575837" y="0"/>
                  </a:lnTo>
                  <a:close/>
                </a:path>
              </a:pathLst>
            </a:custGeom>
            <a:solidFill>
              <a:srgbClr val="C63C3C"/>
            </a:solidFill>
          </p:spPr>
          <p:txBody>
            <a:bodyPr wrap="square" lIns="0" tIns="0" rIns="0" bIns="0" rtlCol="0"/>
            <a:lstStyle/>
            <a:p>
              <a:endParaRPr/>
            </a:p>
          </p:txBody>
        </p:sp>
        <p:sp>
          <p:nvSpPr>
            <p:cNvPr id="14" name="object 12">
              <a:extLst>
                <a:ext uri="{FF2B5EF4-FFF2-40B4-BE49-F238E27FC236}">
                  <a16:creationId xmlns:a16="http://schemas.microsoft.com/office/drawing/2014/main" id="{E08D7E3C-786C-530D-A55A-CD4E684EAD2C}"/>
                </a:ext>
              </a:extLst>
            </p:cNvPr>
            <p:cNvSpPr/>
            <p:nvPr/>
          </p:nvSpPr>
          <p:spPr>
            <a:xfrm>
              <a:off x="10544181" y="11099410"/>
              <a:ext cx="2974340" cy="209550"/>
            </a:xfrm>
            <a:custGeom>
              <a:avLst/>
              <a:gdLst/>
              <a:ahLst/>
              <a:cxnLst/>
              <a:rect l="l" t="t" r="r" b="b"/>
              <a:pathLst>
                <a:path w="2974340" h="209550">
                  <a:moveTo>
                    <a:pt x="2973731" y="0"/>
                  </a:moveTo>
                  <a:lnTo>
                    <a:pt x="0" y="0"/>
                  </a:lnTo>
                  <a:lnTo>
                    <a:pt x="0" y="209145"/>
                  </a:lnTo>
                  <a:lnTo>
                    <a:pt x="2973731" y="209145"/>
                  </a:lnTo>
                  <a:lnTo>
                    <a:pt x="2973731" y="0"/>
                  </a:lnTo>
                  <a:close/>
                </a:path>
              </a:pathLst>
            </a:custGeom>
            <a:solidFill>
              <a:srgbClr val="2A2ABA"/>
            </a:solidFill>
          </p:spPr>
          <p:txBody>
            <a:bodyPr wrap="square" lIns="0" tIns="0" rIns="0" bIns="0" rtlCol="0"/>
            <a:lstStyle/>
            <a:p>
              <a:endParaRPr/>
            </a:p>
          </p:txBody>
        </p:sp>
        <p:sp>
          <p:nvSpPr>
            <p:cNvPr id="15" name="object 13">
              <a:extLst>
                <a:ext uri="{FF2B5EF4-FFF2-40B4-BE49-F238E27FC236}">
                  <a16:creationId xmlns:a16="http://schemas.microsoft.com/office/drawing/2014/main" id="{31C7E75A-494B-9602-7F2E-029BBD835F0D}"/>
                </a:ext>
              </a:extLst>
            </p:cNvPr>
            <p:cNvSpPr/>
            <p:nvPr/>
          </p:nvSpPr>
          <p:spPr>
            <a:xfrm>
              <a:off x="13517912" y="11099410"/>
              <a:ext cx="817244" cy="209550"/>
            </a:xfrm>
            <a:custGeom>
              <a:avLst/>
              <a:gdLst/>
              <a:ahLst/>
              <a:cxnLst/>
              <a:rect l="l" t="t" r="r" b="b"/>
              <a:pathLst>
                <a:path w="817244" h="209550">
                  <a:moveTo>
                    <a:pt x="816729" y="0"/>
                  </a:moveTo>
                  <a:lnTo>
                    <a:pt x="0" y="0"/>
                  </a:lnTo>
                  <a:lnTo>
                    <a:pt x="0" y="209145"/>
                  </a:lnTo>
                  <a:lnTo>
                    <a:pt x="816729" y="209145"/>
                  </a:lnTo>
                  <a:lnTo>
                    <a:pt x="816729" y="0"/>
                  </a:lnTo>
                  <a:close/>
                </a:path>
              </a:pathLst>
            </a:custGeom>
            <a:solidFill>
              <a:srgbClr val="FF8431"/>
            </a:solidFill>
          </p:spPr>
          <p:txBody>
            <a:bodyPr wrap="square" lIns="0" tIns="0" rIns="0" bIns="0" rtlCol="0"/>
            <a:lstStyle/>
            <a:p>
              <a:endParaRPr/>
            </a:p>
          </p:txBody>
        </p:sp>
        <p:sp>
          <p:nvSpPr>
            <p:cNvPr id="16" name="object 14">
              <a:extLst>
                <a:ext uri="{FF2B5EF4-FFF2-40B4-BE49-F238E27FC236}">
                  <a16:creationId xmlns:a16="http://schemas.microsoft.com/office/drawing/2014/main" id="{38668FFB-455B-A763-B80F-F248AF8D0B34}"/>
                </a:ext>
              </a:extLst>
            </p:cNvPr>
            <p:cNvSpPr/>
            <p:nvPr/>
          </p:nvSpPr>
          <p:spPr>
            <a:xfrm>
              <a:off x="14334641" y="11099410"/>
              <a:ext cx="2021205" cy="209550"/>
            </a:xfrm>
            <a:custGeom>
              <a:avLst/>
              <a:gdLst/>
              <a:ahLst/>
              <a:cxnLst/>
              <a:rect l="l" t="t" r="r" b="b"/>
              <a:pathLst>
                <a:path w="2021205" h="209550">
                  <a:moveTo>
                    <a:pt x="0" y="209145"/>
                  </a:moveTo>
                  <a:lnTo>
                    <a:pt x="2020880" y="209145"/>
                  </a:lnTo>
                  <a:lnTo>
                    <a:pt x="2020880" y="0"/>
                  </a:lnTo>
                  <a:lnTo>
                    <a:pt x="0" y="0"/>
                  </a:lnTo>
                  <a:lnTo>
                    <a:pt x="0" y="209145"/>
                  </a:lnTo>
                  <a:close/>
                </a:path>
              </a:pathLst>
            </a:custGeom>
            <a:solidFill>
              <a:srgbClr val="4EA217">
                <a:alpha val="75000"/>
              </a:srgbClr>
            </a:solidFill>
          </p:spPr>
          <p:txBody>
            <a:bodyPr wrap="square" lIns="0" tIns="0" rIns="0" bIns="0" rtlCol="0"/>
            <a:lstStyle/>
            <a:p>
              <a:endParaRPr/>
            </a:p>
          </p:txBody>
        </p:sp>
        <p:sp>
          <p:nvSpPr>
            <p:cNvPr id="17" name="object 15">
              <a:extLst>
                <a:ext uri="{FF2B5EF4-FFF2-40B4-BE49-F238E27FC236}">
                  <a16:creationId xmlns:a16="http://schemas.microsoft.com/office/drawing/2014/main" id="{0D510669-F06E-FD47-7362-9FB72CABB409}"/>
                </a:ext>
              </a:extLst>
            </p:cNvPr>
            <p:cNvSpPr/>
            <p:nvPr/>
          </p:nvSpPr>
          <p:spPr>
            <a:xfrm>
              <a:off x="16355522" y="11099410"/>
              <a:ext cx="3749040" cy="209550"/>
            </a:xfrm>
            <a:custGeom>
              <a:avLst/>
              <a:gdLst/>
              <a:ahLst/>
              <a:cxnLst/>
              <a:rect l="l" t="t" r="r" b="b"/>
              <a:pathLst>
                <a:path w="3749040" h="209550">
                  <a:moveTo>
                    <a:pt x="3748566" y="0"/>
                  </a:moveTo>
                  <a:lnTo>
                    <a:pt x="0" y="0"/>
                  </a:lnTo>
                  <a:lnTo>
                    <a:pt x="0" y="209145"/>
                  </a:lnTo>
                  <a:lnTo>
                    <a:pt x="3748566" y="209145"/>
                  </a:lnTo>
                  <a:lnTo>
                    <a:pt x="3748566" y="0"/>
                  </a:lnTo>
                  <a:close/>
                </a:path>
              </a:pathLst>
            </a:custGeom>
            <a:solidFill>
              <a:srgbClr val="F6B888"/>
            </a:solidFill>
          </p:spPr>
          <p:txBody>
            <a:bodyPr wrap="square" lIns="0" tIns="0" rIns="0" bIns="0" rtlCol="0"/>
            <a:lstStyle/>
            <a:p>
              <a:endParaRPr/>
            </a:p>
          </p:txBody>
        </p:sp>
      </p:grpSp>
      <p:pic>
        <p:nvPicPr>
          <p:cNvPr id="18" name="圖片 17">
            <a:extLst>
              <a:ext uri="{FF2B5EF4-FFF2-40B4-BE49-F238E27FC236}">
                <a16:creationId xmlns:a16="http://schemas.microsoft.com/office/drawing/2014/main" id="{20A910A3-3B9E-F515-0D07-072850C1AB4F}"/>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6877693" y="1384708"/>
            <a:ext cx="5326588" cy="3537187"/>
          </a:xfrm>
          <a:prstGeom prst="rect">
            <a:avLst/>
          </a:prstGeom>
        </p:spPr>
      </p:pic>
      <p:sp>
        <p:nvSpPr>
          <p:cNvPr id="19" name="文字方塊 18">
            <a:extLst>
              <a:ext uri="{FF2B5EF4-FFF2-40B4-BE49-F238E27FC236}">
                <a16:creationId xmlns:a16="http://schemas.microsoft.com/office/drawing/2014/main" id="{E0C8F566-414B-224F-3EFC-6A6240907779}"/>
              </a:ext>
            </a:extLst>
          </p:cNvPr>
          <p:cNvSpPr txBox="1"/>
          <p:nvPr/>
        </p:nvSpPr>
        <p:spPr>
          <a:xfrm>
            <a:off x="1010696" y="751440"/>
            <a:ext cx="3953513" cy="400110"/>
          </a:xfrm>
          <a:prstGeom prst="rect">
            <a:avLst/>
          </a:prstGeom>
          <a:noFill/>
        </p:spPr>
        <p:txBody>
          <a:bodyPr wrap="square">
            <a:spAutoFit/>
          </a:bodyPr>
          <a:lstStyle/>
          <a:p>
            <a:pPr algn="l">
              <a:lnSpc>
                <a:spcPct val="100000"/>
              </a:lnSpc>
            </a:pPr>
            <a:r>
              <a:rPr lang="zh-TW" altLang="en-US" sz="2000" b="1" dirty="0">
                <a:latin typeface="微軟正黑體" panose="020B0604030504040204" pitchFamily="34" charset="-120"/>
                <a:ea typeface="微軟正黑體" panose="020B0604030504040204" pitchFamily="34" charset="-120"/>
                <a:cs typeface="Arial" panose="020B0604020202020204" pitchFamily="34" charset="0"/>
              </a:rPr>
              <a:t>關於我們</a:t>
            </a:r>
            <a:endParaRPr lang="zh-HK" altLang="en-US" sz="2000" b="1" dirty="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0" name="文字方塊 29">
            <a:extLst>
              <a:ext uri="{FF2B5EF4-FFF2-40B4-BE49-F238E27FC236}">
                <a16:creationId xmlns:a16="http://schemas.microsoft.com/office/drawing/2014/main" id="{F33D10C5-1D26-80AE-050A-F103D3CE737C}"/>
              </a:ext>
            </a:extLst>
          </p:cNvPr>
          <p:cNvSpPr txBox="1"/>
          <p:nvPr/>
        </p:nvSpPr>
        <p:spPr>
          <a:xfrm>
            <a:off x="1027948" y="1265684"/>
            <a:ext cx="5200874" cy="3858620"/>
          </a:xfrm>
          <a:prstGeom prst="rect">
            <a:avLst/>
          </a:prstGeom>
          <a:noFill/>
        </p:spPr>
        <p:txBody>
          <a:bodyPr wrap="square">
            <a:spAutoFit/>
          </a:bodyPr>
          <a:lstStyle/>
          <a:p>
            <a:pPr marL="285750" indent="-285750" algn="just">
              <a:lnSpc>
                <a:spcPct val="150000"/>
              </a:lnSpc>
              <a:buClr>
                <a:srgbClr val="C00000"/>
              </a:buClr>
              <a:buSzPct val="85000"/>
              <a:buFont typeface="Wingdings" panose="05000000000000000000" pitchFamily="2" charset="2"/>
              <a:buChar char="n"/>
            </a:pPr>
            <a:r>
              <a:rPr lang="zh-TW" altLang="en-US" sz="1500" dirty="0">
                <a:latin typeface="微軟正黑體" panose="020B0604030504040204" pitchFamily="34" charset="-120"/>
                <a:ea typeface="微軟正黑體" panose="020B0604030504040204" pitchFamily="34" charset="-120"/>
              </a:rPr>
              <a:t>聖雅各福群會由聖公會何明華會督及熱心人士於</a:t>
            </a:r>
            <a:r>
              <a:rPr lang="en-US" altLang="zh-TW" sz="1500" dirty="0">
                <a:latin typeface="微軟正黑體" panose="020B0604030504040204" pitchFamily="34" charset="-120"/>
                <a:ea typeface="微軟正黑體" panose="020B0604030504040204" pitchFamily="34" charset="-120"/>
              </a:rPr>
              <a:t>1949</a:t>
            </a:r>
            <a:r>
              <a:rPr lang="zh-TW" altLang="en-US" sz="1500" dirty="0">
                <a:latin typeface="微軟正黑體" panose="020B0604030504040204" pitchFamily="34" charset="-120"/>
                <a:ea typeface="微軟正黑體" panose="020B0604030504040204" pitchFamily="34" charset="-120"/>
              </a:rPr>
              <a:t>年創辦，最初於石水渠街北帝廟的一個偏廳開始兒童工作（聖雅各兒童會），及至</a:t>
            </a:r>
            <a:r>
              <a:rPr lang="en-US" altLang="zh-TW" sz="1500" dirty="0">
                <a:latin typeface="微軟正黑體" panose="020B0604030504040204" pitchFamily="34" charset="-120"/>
                <a:ea typeface="微軟正黑體" panose="020B0604030504040204" pitchFamily="34" charset="-120"/>
              </a:rPr>
              <a:t>1963</a:t>
            </a:r>
            <a:r>
              <a:rPr lang="zh-TW" altLang="en-US" sz="1500" dirty="0">
                <a:latin typeface="微軟正黑體" panose="020B0604030504040204" pitchFamily="34" charset="-120"/>
                <a:ea typeface="微軟正黑體" panose="020B0604030504040204" pitchFamily="34" charset="-120"/>
              </a:rPr>
              <a:t>年在堅尼地道建成六層高會所，提供兒童及青少年服務、長者服務及復康服務。</a:t>
            </a:r>
            <a:endParaRPr lang="en-US" altLang="zh-TW" sz="1500" dirty="0">
              <a:latin typeface="微軟正黑體" panose="020B0604030504040204" pitchFamily="34" charset="-120"/>
              <a:ea typeface="微軟正黑體" panose="020B0604030504040204" pitchFamily="34" charset="-120"/>
            </a:endParaRPr>
          </a:p>
          <a:p>
            <a:pPr marL="285750" indent="-285750" algn="just">
              <a:lnSpc>
                <a:spcPct val="150000"/>
              </a:lnSpc>
              <a:buClr>
                <a:srgbClr val="C00000"/>
              </a:buClr>
              <a:buSzPct val="85000"/>
              <a:buFont typeface="Wingdings" panose="05000000000000000000" pitchFamily="2" charset="2"/>
              <a:buChar char="n"/>
            </a:pPr>
            <a:endParaRPr lang="en-US" altLang="zh-TW" sz="1500" dirty="0">
              <a:latin typeface="微軟正黑體" panose="020B0604030504040204" pitchFamily="34" charset="-120"/>
              <a:ea typeface="微軟正黑體" panose="020B0604030504040204" pitchFamily="34" charset="-120"/>
            </a:endParaRPr>
          </a:p>
          <a:p>
            <a:pPr marL="285750" indent="-285750" algn="just">
              <a:lnSpc>
                <a:spcPct val="150000"/>
              </a:lnSpc>
              <a:buClr>
                <a:srgbClr val="C00000"/>
              </a:buClr>
              <a:buSzPct val="85000"/>
              <a:buFont typeface="Wingdings" panose="05000000000000000000" pitchFamily="2" charset="2"/>
              <a:buChar char="n"/>
            </a:pPr>
            <a:r>
              <a:rPr lang="en-US" altLang="zh-TW" sz="1500" dirty="0">
                <a:latin typeface="微軟正黑體" panose="020B0604030504040204" pitchFamily="34" charset="-120"/>
                <a:ea typeface="微軟正黑體" panose="020B0604030504040204" pitchFamily="34" charset="-120"/>
              </a:rPr>
              <a:t>1987</a:t>
            </a:r>
            <a:r>
              <a:rPr lang="zh-TW" altLang="en-US" sz="1500" dirty="0">
                <a:latin typeface="微軟正黑體" panose="020B0604030504040204" pitchFamily="34" charset="-120"/>
                <a:ea typeface="微軟正黑體" panose="020B0604030504040204" pitchFamily="34" charset="-120"/>
              </a:rPr>
              <a:t>年，本會位於石水渠街的總會大樓落成，服務更趨多元化。本會在</a:t>
            </a:r>
            <a:r>
              <a:rPr lang="en-US" altLang="zh-TW" sz="1500" dirty="0">
                <a:latin typeface="微軟正黑體" panose="020B0604030504040204" pitchFamily="34" charset="-120"/>
                <a:ea typeface="微軟正黑體" panose="020B0604030504040204" pitchFamily="34" charset="-120"/>
              </a:rPr>
              <a:t>1990</a:t>
            </a:r>
            <a:r>
              <a:rPr lang="zh-TW" altLang="en-US" sz="1500" dirty="0">
                <a:latin typeface="微軟正黑體" panose="020B0604030504040204" pitchFamily="34" charset="-120"/>
                <a:ea typeface="微軟正黑體" panose="020B0604030504040204" pitchFamily="34" charset="-120"/>
              </a:rPr>
              <a:t>年開辦第一個灣仔區以外的服務單位（現稱中西區長者地區中心），隨後陸續在不同地區開拓新服務；單位主要分佈於港島北岸，從西環寶翠園至柴灣興華邨。近年，由於需求殷切，本會在九龍及新界亦設立不同服務。</a:t>
            </a:r>
            <a:endParaRPr lang="zh-HK" altLang="en-US" sz="1500" dirty="0">
              <a:latin typeface="微軟正黑體" panose="020B0604030504040204" pitchFamily="34" charset="-120"/>
              <a:ea typeface="微軟正黑體" panose="020B0604030504040204" pitchFamily="34" charset="-120"/>
            </a:endParaRPr>
          </a:p>
        </p:txBody>
      </p:sp>
      <p:pic>
        <p:nvPicPr>
          <p:cNvPr id="38" name="圖片 37" descr="一張含有 鮮豔, 螢幕擷取畫面, Rectangle, 圖形 的圖片&#10;&#10;自動產生的描述">
            <a:extLst>
              <a:ext uri="{FF2B5EF4-FFF2-40B4-BE49-F238E27FC236}">
                <a16:creationId xmlns:a16="http://schemas.microsoft.com/office/drawing/2014/main" id="{16A43F8B-068E-ADF7-5831-3F5FEA6335F2}"/>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722696" y="798110"/>
            <a:ext cx="288000" cy="288000"/>
          </a:xfrm>
          <a:prstGeom prst="rect">
            <a:avLst/>
          </a:prstGeom>
        </p:spPr>
      </p:pic>
      <p:pic>
        <p:nvPicPr>
          <p:cNvPr id="39" name="圖片 38" descr="一張含有 鮮豔, 螢幕擷取畫面, Rectangle, 圖形 的圖片&#10;&#10;自動產生的描述">
            <a:extLst>
              <a:ext uri="{FF2B5EF4-FFF2-40B4-BE49-F238E27FC236}">
                <a16:creationId xmlns:a16="http://schemas.microsoft.com/office/drawing/2014/main" id="{23927D92-3B77-9342-2131-12B087CDF5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7693" y="5007917"/>
            <a:ext cx="180000" cy="180000"/>
          </a:xfrm>
          <a:prstGeom prst="rect">
            <a:avLst/>
          </a:prstGeom>
        </p:spPr>
      </p:pic>
      <p:pic>
        <p:nvPicPr>
          <p:cNvPr id="40" name="圖片 39" descr="一張含有 鮮豔, 螢幕擷取畫面, Rectangle, 圖形 的圖片&#10;&#10;自動產生的描述">
            <a:extLst>
              <a:ext uri="{FF2B5EF4-FFF2-40B4-BE49-F238E27FC236}">
                <a16:creationId xmlns:a16="http://schemas.microsoft.com/office/drawing/2014/main" id="{B2845E62-C743-AAA7-E205-1BB8B10AE900}"/>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1904000" y="6365681"/>
            <a:ext cx="288000" cy="288000"/>
          </a:xfrm>
          <a:prstGeom prst="rect">
            <a:avLst/>
          </a:prstGeom>
        </p:spPr>
      </p:pic>
      <p:sp>
        <p:nvSpPr>
          <p:cNvPr id="42" name="文字方塊 41">
            <a:extLst>
              <a:ext uri="{FF2B5EF4-FFF2-40B4-BE49-F238E27FC236}">
                <a16:creationId xmlns:a16="http://schemas.microsoft.com/office/drawing/2014/main" id="{AF80D2EF-9BEF-003F-F10E-EE257364C1F1}"/>
              </a:ext>
            </a:extLst>
          </p:cNvPr>
          <p:cNvSpPr txBox="1"/>
          <p:nvPr/>
        </p:nvSpPr>
        <p:spPr>
          <a:xfrm>
            <a:off x="7023188" y="4947773"/>
            <a:ext cx="4880811" cy="430887"/>
          </a:xfrm>
          <a:prstGeom prst="rect">
            <a:avLst/>
          </a:prstGeom>
          <a:noFill/>
        </p:spPr>
        <p:txBody>
          <a:bodyPr wrap="square">
            <a:spAutoFit/>
          </a:bodyPr>
          <a:lstStyle/>
          <a:p>
            <a:r>
              <a:rPr lang="zh-TW" altLang="en-US" sz="1050" dirty="0">
                <a:latin typeface="微軟正黑體" panose="020B0604030504040204" pitchFamily="34" charset="-120"/>
                <a:ea typeface="微軟正黑體" panose="020B0604030504040204" pitchFamily="34" charset="-120"/>
              </a:rPr>
              <a:t>為回應社會需求，本會積極拓展不同服務，而聖雅各福群會賽馬會社會服務大樓於</a:t>
            </a:r>
            <a:r>
              <a:rPr lang="en-US" altLang="zh-TW" sz="1050" dirty="0">
                <a:latin typeface="微軟正黑體" panose="020B0604030504040204" pitchFamily="34" charset="-120"/>
                <a:ea typeface="微軟正黑體" panose="020B0604030504040204" pitchFamily="34" charset="-120"/>
              </a:rPr>
              <a:t>2013 </a:t>
            </a:r>
            <a:r>
              <a:rPr lang="zh-TW" altLang="en-US" sz="1050" dirty="0">
                <a:latin typeface="微軟正黑體" panose="020B0604030504040204" pitchFamily="34" charset="-120"/>
                <a:ea typeface="微軟正黑體" panose="020B0604030504040204" pitchFamily="34" charset="-120"/>
              </a:rPr>
              <a:t>年正式啟用。</a:t>
            </a:r>
            <a:endParaRPr lang="zh-HK" altLang="en-US" sz="1050" dirty="0">
              <a:latin typeface="微軟正黑體" panose="020B0604030504040204" pitchFamily="34" charset="-120"/>
              <a:ea typeface="微軟正黑體" panose="020B0604030504040204" pitchFamily="34" charset="-120"/>
            </a:endParaRPr>
          </a:p>
        </p:txBody>
      </p:sp>
      <p:pic>
        <p:nvPicPr>
          <p:cNvPr id="23" name="圖片 22">
            <a:extLst>
              <a:ext uri="{FF2B5EF4-FFF2-40B4-BE49-F238E27FC236}">
                <a16:creationId xmlns:a16="http://schemas.microsoft.com/office/drawing/2014/main" id="{75E0F12D-F77E-4A6D-8988-52CBDDBD7F94}"/>
              </a:ext>
            </a:extLst>
          </p:cNvPr>
          <p:cNvPicPr>
            <a:picLocks noChangeAspect="1"/>
          </p:cNvPicPr>
          <p:nvPr/>
        </p:nvPicPr>
        <p:blipFill rotWithShape="1">
          <a:blip r:embed="rId6">
            <a:extLst>
              <a:ext uri="{28A0092B-C50C-407E-A947-70E740481C1C}">
                <a14:useLocalDpi xmlns:a14="http://schemas.microsoft.com/office/drawing/2010/main" val="0"/>
              </a:ext>
            </a:extLst>
          </a:blip>
          <a:srcRect t="4094" r="2686" b="1"/>
          <a:stretch/>
        </p:blipFill>
        <p:spPr>
          <a:xfrm>
            <a:off x="6459837" y="0"/>
            <a:ext cx="5732163" cy="288000"/>
          </a:xfrm>
          <a:prstGeom prst="rect">
            <a:avLst/>
          </a:prstGeom>
        </p:spPr>
      </p:pic>
    </p:spTree>
    <p:extLst>
      <p:ext uri="{BB962C8B-B14F-4D97-AF65-F5344CB8AC3E}">
        <p14:creationId xmlns:p14="http://schemas.microsoft.com/office/powerpoint/2010/main" val="1461338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EE9F2373-842F-6D5B-3406-58186E05C163}"/>
              </a:ext>
            </a:extLst>
          </p:cNvPr>
          <p:cNvSpPr>
            <a:spLocks noGrp="1"/>
          </p:cNvSpPr>
          <p:nvPr>
            <p:ph type="sldNum" sz="quarter" idx="12"/>
          </p:nvPr>
        </p:nvSpPr>
        <p:spPr/>
        <p:txBody>
          <a:bodyPr/>
          <a:lstStyle/>
          <a:p>
            <a:fld id="{BF51EE28-1E99-4B0E-8C86-5CA0BCD9F11B}" type="slidenum">
              <a:rPr lang="zh-HK" altLang="en-US" smtClean="0"/>
              <a:t>3</a:t>
            </a:fld>
            <a:endParaRPr lang="zh-HK" altLang="en-US"/>
          </a:p>
        </p:txBody>
      </p:sp>
      <p:pic>
        <p:nvPicPr>
          <p:cNvPr id="6" name="圖片 5" descr="一張含有 圖形, 字型, 平面設計, 螢幕擷取畫面 的圖片&#10;&#10;自動產生的描述">
            <a:extLst>
              <a:ext uri="{FF2B5EF4-FFF2-40B4-BE49-F238E27FC236}">
                <a16:creationId xmlns:a16="http://schemas.microsoft.com/office/drawing/2014/main" id="{0635A359-F2B7-5835-F34E-0485C3A15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81" y="5934716"/>
            <a:ext cx="2241680" cy="719409"/>
          </a:xfrm>
          <a:prstGeom prst="rect">
            <a:avLst/>
          </a:prstGeom>
        </p:spPr>
      </p:pic>
      <p:grpSp>
        <p:nvGrpSpPr>
          <p:cNvPr id="7" name="object 5">
            <a:extLst>
              <a:ext uri="{FF2B5EF4-FFF2-40B4-BE49-F238E27FC236}">
                <a16:creationId xmlns:a16="http://schemas.microsoft.com/office/drawing/2014/main" id="{1475E974-9E5B-0630-6A33-65AAD3C686B3}"/>
              </a:ext>
            </a:extLst>
          </p:cNvPr>
          <p:cNvGrpSpPr/>
          <p:nvPr/>
        </p:nvGrpSpPr>
        <p:grpSpPr>
          <a:xfrm>
            <a:off x="0" y="6654125"/>
            <a:ext cx="12204000" cy="209550"/>
            <a:chOff x="0" y="11099410"/>
            <a:chExt cx="20104100" cy="209550"/>
          </a:xfrm>
        </p:grpSpPr>
        <p:sp>
          <p:nvSpPr>
            <p:cNvPr id="8" name="object 6">
              <a:extLst>
                <a:ext uri="{FF2B5EF4-FFF2-40B4-BE49-F238E27FC236}">
                  <a16:creationId xmlns:a16="http://schemas.microsoft.com/office/drawing/2014/main" id="{2BAC832F-6A66-B967-9CFF-4BFEB5C41DEE}"/>
                </a:ext>
              </a:extLst>
            </p:cNvPr>
            <p:cNvSpPr/>
            <p:nvPr/>
          </p:nvSpPr>
          <p:spPr>
            <a:xfrm>
              <a:off x="0" y="11099410"/>
              <a:ext cx="1005205" cy="209550"/>
            </a:xfrm>
            <a:custGeom>
              <a:avLst/>
              <a:gdLst/>
              <a:ahLst/>
              <a:cxnLst/>
              <a:rect l="l" t="t" r="r" b="b"/>
              <a:pathLst>
                <a:path w="1005205" h="209550">
                  <a:moveTo>
                    <a:pt x="1005204" y="0"/>
                  </a:moveTo>
                  <a:lnTo>
                    <a:pt x="0" y="0"/>
                  </a:lnTo>
                  <a:lnTo>
                    <a:pt x="0" y="209145"/>
                  </a:lnTo>
                  <a:lnTo>
                    <a:pt x="1005204" y="209145"/>
                  </a:lnTo>
                  <a:lnTo>
                    <a:pt x="1005204" y="0"/>
                  </a:lnTo>
                  <a:close/>
                </a:path>
              </a:pathLst>
            </a:custGeom>
            <a:solidFill>
              <a:srgbClr val="C63C3C"/>
            </a:solidFill>
          </p:spPr>
          <p:txBody>
            <a:bodyPr wrap="square" lIns="0" tIns="0" rIns="0" bIns="0" rtlCol="0"/>
            <a:lstStyle/>
            <a:p>
              <a:endParaRPr/>
            </a:p>
          </p:txBody>
        </p:sp>
        <p:sp>
          <p:nvSpPr>
            <p:cNvPr id="9" name="object 7">
              <a:extLst>
                <a:ext uri="{FF2B5EF4-FFF2-40B4-BE49-F238E27FC236}">
                  <a16:creationId xmlns:a16="http://schemas.microsoft.com/office/drawing/2014/main" id="{1948CC3E-92FB-227E-E314-A335AEDAEC75}"/>
                </a:ext>
              </a:extLst>
            </p:cNvPr>
            <p:cNvSpPr/>
            <p:nvPr/>
          </p:nvSpPr>
          <p:spPr>
            <a:xfrm>
              <a:off x="1005205" y="11099410"/>
              <a:ext cx="3843020" cy="209550"/>
            </a:xfrm>
            <a:custGeom>
              <a:avLst/>
              <a:gdLst/>
              <a:ahLst/>
              <a:cxnLst/>
              <a:rect l="l" t="t" r="r" b="b"/>
              <a:pathLst>
                <a:path w="3843020" h="209550">
                  <a:moveTo>
                    <a:pt x="3842804" y="0"/>
                  </a:moveTo>
                  <a:lnTo>
                    <a:pt x="0" y="0"/>
                  </a:lnTo>
                  <a:lnTo>
                    <a:pt x="0" y="209145"/>
                  </a:lnTo>
                  <a:lnTo>
                    <a:pt x="3842804" y="209145"/>
                  </a:lnTo>
                  <a:lnTo>
                    <a:pt x="3842804" y="0"/>
                  </a:lnTo>
                  <a:close/>
                </a:path>
              </a:pathLst>
            </a:custGeom>
            <a:solidFill>
              <a:srgbClr val="FF8431"/>
            </a:solidFill>
          </p:spPr>
          <p:txBody>
            <a:bodyPr wrap="square" lIns="0" tIns="0" rIns="0" bIns="0" rtlCol="0"/>
            <a:lstStyle/>
            <a:p>
              <a:endParaRPr/>
            </a:p>
          </p:txBody>
        </p:sp>
        <p:sp>
          <p:nvSpPr>
            <p:cNvPr id="10" name="object 8">
              <a:extLst>
                <a:ext uri="{FF2B5EF4-FFF2-40B4-BE49-F238E27FC236}">
                  <a16:creationId xmlns:a16="http://schemas.microsoft.com/office/drawing/2014/main" id="{CBFEDDDB-DBBA-798E-C7EC-CB36AB5947E6}"/>
                </a:ext>
              </a:extLst>
            </p:cNvPr>
            <p:cNvSpPr/>
            <p:nvPr/>
          </p:nvSpPr>
          <p:spPr>
            <a:xfrm>
              <a:off x="4848019" y="11099410"/>
              <a:ext cx="283210" cy="209550"/>
            </a:xfrm>
            <a:custGeom>
              <a:avLst/>
              <a:gdLst/>
              <a:ahLst/>
              <a:cxnLst/>
              <a:rect l="l" t="t" r="r" b="b"/>
              <a:pathLst>
                <a:path w="283210" h="209550">
                  <a:moveTo>
                    <a:pt x="282713" y="0"/>
                  </a:moveTo>
                  <a:lnTo>
                    <a:pt x="0" y="0"/>
                  </a:lnTo>
                  <a:lnTo>
                    <a:pt x="0" y="209145"/>
                  </a:lnTo>
                  <a:lnTo>
                    <a:pt x="282713" y="209145"/>
                  </a:lnTo>
                  <a:lnTo>
                    <a:pt x="282713" y="0"/>
                  </a:lnTo>
                  <a:close/>
                </a:path>
              </a:pathLst>
            </a:custGeom>
            <a:solidFill>
              <a:srgbClr val="2A2ABA"/>
            </a:solidFill>
          </p:spPr>
          <p:txBody>
            <a:bodyPr wrap="square" lIns="0" tIns="0" rIns="0" bIns="0" rtlCol="0"/>
            <a:lstStyle/>
            <a:p>
              <a:endParaRPr/>
            </a:p>
          </p:txBody>
        </p:sp>
        <p:sp>
          <p:nvSpPr>
            <p:cNvPr id="11" name="object 9">
              <a:extLst>
                <a:ext uri="{FF2B5EF4-FFF2-40B4-BE49-F238E27FC236}">
                  <a16:creationId xmlns:a16="http://schemas.microsoft.com/office/drawing/2014/main" id="{E5717ECE-7966-1F76-7F18-57AEE64611A6}"/>
                </a:ext>
              </a:extLst>
            </p:cNvPr>
            <p:cNvSpPr/>
            <p:nvPr/>
          </p:nvSpPr>
          <p:spPr>
            <a:xfrm>
              <a:off x="5130733" y="11099410"/>
              <a:ext cx="1414145" cy="209550"/>
            </a:xfrm>
            <a:custGeom>
              <a:avLst/>
              <a:gdLst/>
              <a:ahLst/>
              <a:cxnLst/>
              <a:rect l="l" t="t" r="r" b="b"/>
              <a:pathLst>
                <a:path w="1414145" h="209550">
                  <a:moveTo>
                    <a:pt x="0" y="209145"/>
                  </a:moveTo>
                  <a:lnTo>
                    <a:pt x="1413569" y="209145"/>
                  </a:lnTo>
                  <a:lnTo>
                    <a:pt x="1413569" y="0"/>
                  </a:lnTo>
                  <a:lnTo>
                    <a:pt x="0" y="0"/>
                  </a:lnTo>
                  <a:lnTo>
                    <a:pt x="0" y="209145"/>
                  </a:lnTo>
                  <a:close/>
                </a:path>
              </a:pathLst>
            </a:custGeom>
            <a:solidFill>
              <a:srgbClr val="4EA217">
                <a:alpha val="75000"/>
              </a:srgbClr>
            </a:solidFill>
          </p:spPr>
          <p:txBody>
            <a:bodyPr wrap="square" lIns="0" tIns="0" rIns="0" bIns="0" rtlCol="0"/>
            <a:lstStyle/>
            <a:p>
              <a:endParaRPr/>
            </a:p>
          </p:txBody>
        </p:sp>
        <p:sp>
          <p:nvSpPr>
            <p:cNvPr id="12" name="object 10">
              <a:extLst>
                <a:ext uri="{FF2B5EF4-FFF2-40B4-BE49-F238E27FC236}">
                  <a16:creationId xmlns:a16="http://schemas.microsoft.com/office/drawing/2014/main" id="{4C251C70-2F45-6F5E-6D88-7333E0DA40EF}"/>
                </a:ext>
              </a:extLst>
            </p:cNvPr>
            <p:cNvSpPr/>
            <p:nvPr/>
          </p:nvSpPr>
          <p:spPr>
            <a:xfrm>
              <a:off x="6544303" y="11099410"/>
              <a:ext cx="1424305" cy="209550"/>
            </a:xfrm>
            <a:custGeom>
              <a:avLst/>
              <a:gdLst/>
              <a:ahLst/>
              <a:cxnLst/>
              <a:rect l="l" t="t" r="r" b="b"/>
              <a:pathLst>
                <a:path w="1424304" h="209550">
                  <a:moveTo>
                    <a:pt x="1424050" y="0"/>
                  </a:moveTo>
                  <a:lnTo>
                    <a:pt x="0" y="0"/>
                  </a:lnTo>
                  <a:lnTo>
                    <a:pt x="0" y="209145"/>
                  </a:lnTo>
                  <a:lnTo>
                    <a:pt x="1424050" y="209145"/>
                  </a:lnTo>
                  <a:lnTo>
                    <a:pt x="1424050" y="0"/>
                  </a:lnTo>
                  <a:close/>
                </a:path>
              </a:pathLst>
            </a:custGeom>
            <a:solidFill>
              <a:srgbClr val="F6B888"/>
            </a:solidFill>
          </p:spPr>
          <p:txBody>
            <a:bodyPr wrap="square" lIns="0" tIns="0" rIns="0" bIns="0" rtlCol="0"/>
            <a:lstStyle/>
            <a:p>
              <a:endParaRPr/>
            </a:p>
          </p:txBody>
        </p:sp>
        <p:sp>
          <p:nvSpPr>
            <p:cNvPr id="13" name="object 11">
              <a:extLst>
                <a:ext uri="{FF2B5EF4-FFF2-40B4-BE49-F238E27FC236}">
                  <a16:creationId xmlns:a16="http://schemas.microsoft.com/office/drawing/2014/main" id="{0F5D404A-B493-0432-FACC-0E2EFF6D9EED}"/>
                </a:ext>
              </a:extLst>
            </p:cNvPr>
            <p:cNvSpPr/>
            <p:nvPr/>
          </p:nvSpPr>
          <p:spPr>
            <a:xfrm>
              <a:off x="7968343" y="11099410"/>
              <a:ext cx="2576195" cy="209550"/>
            </a:xfrm>
            <a:custGeom>
              <a:avLst/>
              <a:gdLst/>
              <a:ahLst/>
              <a:cxnLst/>
              <a:rect l="l" t="t" r="r" b="b"/>
              <a:pathLst>
                <a:path w="2576195" h="209550">
                  <a:moveTo>
                    <a:pt x="2575837" y="0"/>
                  </a:moveTo>
                  <a:lnTo>
                    <a:pt x="0" y="0"/>
                  </a:lnTo>
                  <a:lnTo>
                    <a:pt x="0" y="209145"/>
                  </a:lnTo>
                  <a:lnTo>
                    <a:pt x="2575837" y="209145"/>
                  </a:lnTo>
                  <a:lnTo>
                    <a:pt x="2575837" y="0"/>
                  </a:lnTo>
                  <a:close/>
                </a:path>
              </a:pathLst>
            </a:custGeom>
            <a:solidFill>
              <a:srgbClr val="C63C3C"/>
            </a:solidFill>
          </p:spPr>
          <p:txBody>
            <a:bodyPr wrap="square" lIns="0" tIns="0" rIns="0" bIns="0" rtlCol="0"/>
            <a:lstStyle/>
            <a:p>
              <a:endParaRPr/>
            </a:p>
          </p:txBody>
        </p:sp>
        <p:sp>
          <p:nvSpPr>
            <p:cNvPr id="14" name="object 12">
              <a:extLst>
                <a:ext uri="{FF2B5EF4-FFF2-40B4-BE49-F238E27FC236}">
                  <a16:creationId xmlns:a16="http://schemas.microsoft.com/office/drawing/2014/main" id="{B8485524-B31C-A743-FA12-745DC781AF5C}"/>
                </a:ext>
              </a:extLst>
            </p:cNvPr>
            <p:cNvSpPr/>
            <p:nvPr/>
          </p:nvSpPr>
          <p:spPr>
            <a:xfrm>
              <a:off x="10544181" y="11099410"/>
              <a:ext cx="2974340" cy="209550"/>
            </a:xfrm>
            <a:custGeom>
              <a:avLst/>
              <a:gdLst/>
              <a:ahLst/>
              <a:cxnLst/>
              <a:rect l="l" t="t" r="r" b="b"/>
              <a:pathLst>
                <a:path w="2974340" h="209550">
                  <a:moveTo>
                    <a:pt x="2973731" y="0"/>
                  </a:moveTo>
                  <a:lnTo>
                    <a:pt x="0" y="0"/>
                  </a:lnTo>
                  <a:lnTo>
                    <a:pt x="0" y="209145"/>
                  </a:lnTo>
                  <a:lnTo>
                    <a:pt x="2973731" y="209145"/>
                  </a:lnTo>
                  <a:lnTo>
                    <a:pt x="2973731" y="0"/>
                  </a:lnTo>
                  <a:close/>
                </a:path>
              </a:pathLst>
            </a:custGeom>
            <a:solidFill>
              <a:srgbClr val="2A2ABA"/>
            </a:solidFill>
          </p:spPr>
          <p:txBody>
            <a:bodyPr wrap="square" lIns="0" tIns="0" rIns="0" bIns="0" rtlCol="0"/>
            <a:lstStyle/>
            <a:p>
              <a:endParaRPr/>
            </a:p>
          </p:txBody>
        </p:sp>
        <p:sp>
          <p:nvSpPr>
            <p:cNvPr id="15" name="object 13">
              <a:extLst>
                <a:ext uri="{FF2B5EF4-FFF2-40B4-BE49-F238E27FC236}">
                  <a16:creationId xmlns:a16="http://schemas.microsoft.com/office/drawing/2014/main" id="{E736FFB4-46F7-8E44-90DC-64A8236BB57D}"/>
                </a:ext>
              </a:extLst>
            </p:cNvPr>
            <p:cNvSpPr/>
            <p:nvPr/>
          </p:nvSpPr>
          <p:spPr>
            <a:xfrm>
              <a:off x="13517912" y="11099410"/>
              <a:ext cx="817244" cy="209550"/>
            </a:xfrm>
            <a:custGeom>
              <a:avLst/>
              <a:gdLst/>
              <a:ahLst/>
              <a:cxnLst/>
              <a:rect l="l" t="t" r="r" b="b"/>
              <a:pathLst>
                <a:path w="817244" h="209550">
                  <a:moveTo>
                    <a:pt x="816729" y="0"/>
                  </a:moveTo>
                  <a:lnTo>
                    <a:pt x="0" y="0"/>
                  </a:lnTo>
                  <a:lnTo>
                    <a:pt x="0" y="209145"/>
                  </a:lnTo>
                  <a:lnTo>
                    <a:pt x="816729" y="209145"/>
                  </a:lnTo>
                  <a:lnTo>
                    <a:pt x="816729" y="0"/>
                  </a:lnTo>
                  <a:close/>
                </a:path>
              </a:pathLst>
            </a:custGeom>
            <a:solidFill>
              <a:srgbClr val="FF8431"/>
            </a:solidFill>
          </p:spPr>
          <p:txBody>
            <a:bodyPr wrap="square" lIns="0" tIns="0" rIns="0" bIns="0" rtlCol="0"/>
            <a:lstStyle/>
            <a:p>
              <a:endParaRPr/>
            </a:p>
          </p:txBody>
        </p:sp>
        <p:sp>
          <p:nvSpPr>
            <p:cNvPr id="16" name="object 14">
              <a:extLst>
                <a:ext uri="{FF2B5EF4-FFF2-40B4-BE49-F238E27FC236}">
                  <a16:creationId xmlns:a16="http://schemas.microsoft.com/office/drawing/2014/main" id="{81137A54-26D0-D842-1709-63B105FFCC09}"/>
                </a:ext>
              </a:extLst>
            </p:cNvPr>
            <p:cNvSpPr/>
            <p:nvPr/>
          </p:nvSpPr>
          <p:spPr>
            <a:xfrm>
              <a:off x="14334641" y="11099410"/>
              <a:ext cx="2021205" cy="209550"/>
            </a:xfrm>
            <a:custGeom>
              <a:avLst/>
              <a:gdLst/>
              <a:ahLst/>
              <a:cxnLst/>
              <a:rect l="l" t="t" r="r" b="b"/>
              <a:pathLst>
                <a:path w="2021205" h="209550">
                  <a:moveTo>
                    <a:pt x="0" y="209145"/>
                  </a:moveTo>
                  <a:lnTo>
                    <a:pt x="2020880" y="209145"/>
                  </a:lnTo>
                  <a:lnTo>
                    <a:pt x="2020880" y="0"/>
                  </a:lnTo>
                  <a:lnTo>
                    <a:pt x="0" y="0"/>
                  </a:lnTo>
                  <a:lnTo>
                    <a:pt x="0" y="209145"/>
                  </a:lnTo>
                  <a:close/>
                </a:path>
              </a:pathLst>
            </a:custGeom>
            <a:solidFill>
              <a:srgbClr val="4EA217">
                <a:alpha val="75000"/>
              </a:srgbClr>
            </a:solidFill>
          </p:spPr>
          <p:txBody>
            <a:bodyPr wrap="square" lIns="0" tIns="0" rIns="0" bIns="0" rtlCol="0"/>
            <a:lstStyle/>
            <a:p>
              <a:endParaRPr/>
            </a:p>
          </p:txBody>
        </p:sp>
        <p:sp>
          <p:nvSpPr>
            <p:cNvPr id="17" name="object 15">
              <a:extLst>
                <a:ext uri="{FF2B5EF4-FFF2-40B4-BE49-F238E27FC236}">
                  <a16:creationId xmlns:a16="http://schemas.microsoft.com/office/drawing/2014/main" id="{1632F008-AB1F-057B-A2BE-BC5AAFA90D01}"/>
                </a:ext>
              </a:extLst>
            </p:cNvPr>
            <p:cNvSpPr/>
            <p:nvPr/>
          </p:nvSpPr>
          <p:spPr>
            <a:xfrm>
              <a:off x="16355522" y="11099410"/>
              <a:ext cx="3749040" cy="209550"/>
            </a:xfrm>
            <a:custGeom>
              <a:avLst/>
              <a:gdLst/>
              <a:ahLst/>
              <a:cxnLst/>
              <a:rect l="l" t="t" r="r" b="b"/>
              <a:pathLst>
                <a:path w="3749040" h="209550">
                  <a:moveTo>
                    <a:pt x="3748566" y="0"/>
                  </a:moveTo>
                  <a:lnTo>
                    <a:pt x="0" y="0"/>
                  </a:lnTo>
                  <a:lnTo>
                    <a:pt x="0" y="209145"/>
                  </a:lnTo>
                  <a:lnTo>
                    <a:pt x="3748566" y="209145"/>
                  </a:lnTo>
                  <a:lnTo>
                    <a:pt x="3748566" y="0"/>
                  </a:lnTo>
                  <a:close/>
                </a:path>
              </a:pathLst>
            </a:custGeom>
            <a:solidFill>
              <a:srgbClr val="F6B888"/>
            </a:solidFill>
          </p:spPr>
          <p:txBody>
            <a:bodyPr wrap="square" lIns="0" tIns="0" rIns="0" bIns="0" rtlCol="0"/>
            <a:lstStyle/>
            <a:p>
              <a:endParaRPr/>
            </a:p>
          </p:txBody>
        </p:sp>
      </p:grpSp>
      <p:grpSp>
        <p:nvGrpSpPr>
          <p:cNvPr id="18" name="群組 17">
            <a:extLst>
              <a:ext uri="{FF2B5EF4-FFF2-40B4-BE49-F238E27FC236}">
                <a16:creationId xmlns:a16="http://schemas.microsoft.com/office/drawing/2014/main" id="{2C92CDEC-4597-CBE9-7AEF-010AC5F60AE8}"/>
              </a:ext>
            </a:extLst>
          </p:cNvPr>
          <p:cNvGrpSpPr>
            <a:grpSpLocks noChangeAspect="1"/>
          </p:cNvGrpSpPr>
          <p:nvPr/>
        </p:nvGrpSpPr>
        <p:grpSpPr>
          <a:xfrm>
            <a:off x="11903452" y="6382541"/>
            <a:ext cx="288548" cy="288000"/>
            <a:chOff x="4714875" y="3276599"/>
            <a:chExt cx="2164125" cy="2160000"/>
          </a:xfrm>
        </p:grpSpPr>
        <p:sp>
          <p:nvSpPr>
            <p:cNvPr id="19" name="矩形 18">
              <a:extLst>
                <a:ext uri="{FF2B5EF4-FFF2-40B4-BE49-F238E27FC236}">
                  <a16:creationId xmlns:a16="http://schemas.microsoft.com/office/drawing/2014/main" id="{E65B0541-8EC6-1E37-5362-7672BF90E791}"/>
                </a:ext>
              </a:extLst>
            </p:cNvPr>
            <p:cNvSpPr/>
            <p:nvPr/>
          </p:nvSpPr>
          <p:spPr>
            <a:xfrm>
              <a:off x="4714875" y="3276599"/>
              <a:ext cx="1080000" cy="10800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0" name="矩形 19">
              <a:extLst>
                <a:ext uri="{FF2B5EF4-FFF2-40B4-BE49-F238E27FC236}">
                  <a16:creationId xmlns:a16="http://schemas.microsoft.com/office/drawing/2014/main" id="{8AC85E25-33EA-7C46-455B-E57EE77AADAB}"/>
                </a:ext>
              </a:extLst>
            </p:cNvPr>
            <p:cNvSpPr/>
            <p:nvPr/>
          </p:nvSpPr>
          <p:spPr>
            <a:xfrm>
              <a:off x="5799000" y="4356599"/>
              <a:ext cx="1080000" cy="1080000"/>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1" name="矩形 20">
              <a:extLst>
                <a:ext uri="{FF2B5EF4-FFF2-40B4-BE49-F238E27FC236}">
                  <a16:creationId xmlns:a16="http://schemas.microsoft.com/office/drawing/2014/main" id="{758F2F2A-01AF-E1C7-F403-A38B3F716D40}"/>
                </a:ext>
              </a:extLst>
            </p:cNvPr>
            <p:cNvSpPr/>
            <p:nvPr/>
          </p:nvSpPr>
          <p:spPr>
            <a:xfrm>
              <a:off x="5794875" y="3276599"/>
              <a:ext cx="1080000" cy="1080000"/>
            </a:xfrm>
            <a:prstGeom prst="rect">
              <a:avLst/>
            </a:prstGeom>
            <a:solidFill>
              <a:srgbClr val="00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2" name="矩形 21">
              <a:extLst>
                <a:ext uri="{FF2B5EF4-FFF2-40B4-BE49-F238E27FC236}">
                  <a16:creationId xmlns:a16="http://schemas.microsoft.com/office/drawing/2014/main" id="{3B9D8D7E-936B-83BA-6736-C75C0E922C57}"/>
                </a:ext>
              </a:extLst>
            </p:cNvPr>
            <p:cNvSpPr/>
            <p:nvPr/>
          </p:nvSpPr>
          <p:spPr>
            <a:xfrm>
              <a:off x="4719000" y="4356599"/>
              <a:ext cx="1080000" cy="10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sp>
        <p:nvSpPr>
          <p:cNvPr id="2" name="文字方塊 1">
            <a:extLst>
              <a:ext uri="{FF2B5EF4-FFF2-40B4-BE49-F238E27FC236}">
                <a16:creationId xmlns:a16="http://schemas.microsoft.com/office/drawing/2014/main" id="{78624044-66EE-BA44-F8FB-6D8CFD3FA146}"/>
              </a:ext>
            </a:extLst>
          </p:cNvPr>
          <p:cNvSpPr txBox="1"/>
          <p:nvPr/>
        </p:nvSpPr>
        <p:spPr>
          <a:xfrm>
            <a:off x="1052146" y="1760085"/>
            <a:ext cx="3953513" cy="400110"/>
          </a:xfrm>
          <a:prstGeom prst="rect">
            <a:avLst/>
          </a:prstGeom>
          <a:noFill/>
        </p:spPr>
        <p:txBody>
          <a:bodyPr wrap="square">
            <a:spAutoFit/>
          </a:bodyPr>
          <a:lstStyle/>
          <a:p>
            <a:pPr algn="l">
              <a:lnSpc>
                <a:spcPct val="100000"/>
              </a:lnSpc>
            </a:pPr>
            <a:r>
              <a:rPr lang="zh-TW" altLang="en-US" sz="2000" b="1" dirty="0">
                <a:latin typeface="微軟正黑體" panose="020B0604030504040204" pitchFamily="34" charset="-120"/>
                <a:ea typeface="微軟正黑體" panose="020B0604030504040204" pitchFamily="34" charset="-120"/>
                <a:cs typeface="Arial" panose="020B0604020202020204" pitchFamily="34" charset="0"/>
              </a:rPr>
              <a:t>我們的核心價值 </a:t>
            </a:r>
            <a:r>
              <a:rPr lang="en-US" altLang="zh-TW" sz="2000" dirty="0">
                <a:latin typeface="Impact" panose="020B0806030902050204" pitchFamily="34" charset="0"/>
                <a:ea typeface="微軟正黑體" panose="020B0604030504040204" pitchFamily="34" charset="-120"/>
                <a:cs typeface="Arial" panose="020B0604020202020204" pitchFamily="34" charset="0"/>
              </a:rPr>
              <a:t>Our Core Value</a:t>
            </a:r>
            <a:endParaRPr lang="zh-HK" altLang="en-US" sz="2000" dirty="0">
              <a:latin typeface="Impact" panose="020B0806030902050204" pitchFamily="34" charset="0"/>
              <a:ea typeface="微軟正黑體" panose="020B0604030504040204" pitchFamily="34" charset="-120"/>
              <a:cs typeface="Arial" panose="020B0604020202020204" pitchFamily="34" charset="0"/>
            </a:endParaRPr>
          </a:p>
        </p:txBody>
      </p:sp>
      <p:grpSp>
        <p:nvGrpSpPr>
          <p:cNvPr id="3" name="群組 2">
            <a:extLst>
              <a:ext uri="{FF2B5EF4-FFF2-40B4-BE49-F238E27FC236}">
                <a16:creationId xmlns:a16="http://schemas.microsoft.com/office/drawing/2014/main" id="{2E2F2C21-12F9-03D7-7909-649B346DFCB1}"/>
              </a:ext>
            </a:extLst>
          </p:cNvPr>
          <p:cNvGrpSpPr>
            <a:grpSpLocks noChangeAspect="1"/>
          </p:cNvGrpSpPr>
          <p:nvPr/>
        </p:nvGrpSpPr>
        <p:grpSpPr>
          <a:xfrm>
            <a:off x="651650" y="1800751"/>
            <a:ext cx="288548" cy="288000"/>
            <a:chOff x="4714875" y="3276599"/>
            <a:chExt cx="2164125" cy="2160000"/>
          </a:xfrm>
        </p:grpSpPr>
        <p:sp>
          <p:nvSpPr>
            <p:cNvPr id="23" name="矩形 22">
              <a:extLst>
                <a:ext uri="{FF2B5EF4-FFF2-40B4-BE49-F238E27FC236}">
                  <a16:creationId xmlns:a16="http://schemas.microsoft.com/office/drawing/2014/main" id="{BFFE7950-B1EA-87C7-46B0-FD6AEA060F16}"/>
                </a:ext>
              </a:extLst>
            </p:cNvPr>
            <p:cNvSpPr/>
            <p:nvPr/>
          </p:nvSpPr>
          <p:spPr>
            <a:xfrm>
              <a:off x="4714875" y="3276599"/>
              <a:ext cx="1080000" cy="10800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4" name="矩形 23">
              <a:extLst>
                <a:ext uri="{FF2B5EF4-FFF2-40B4-BE49-F238E27FC236}">
                  <a16:creationId xmlns:a16="http://schemas.microsoft.com/office/drawing/2014/main" id="{93C9DC2C-ACAB-EAB3-88DB-55A63AAD6B5D}"/>
                </a:ext>
              </a:extLst>
            </p:cNvPr>
            <p:cNvSpPr/>
            <p:nvPr/>
          </p:nvSpPr>
          <p:spPr>
            <a:xfrm>
              <a:off x="5799000" y="4356599"/>
              <a:ext cx="1080000" cy="1080000"/>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5" name="矩形 24">
              <a:extLst>
                <a:ext uri="{FF2B5EF4-FFF2-40B4-BE49-F238E27FC236}">
                  <a16:creationId xmlns:a16="http://schemas.microsoft.com/office/drawing/2014/main" id="{BE389ECF-E1DE-27C2-2A47-123F91E1CBE0}"/>
                </a:ext>
              </a:extLst>
            </p:cNvPr>
            <p:cNvSpPr/>
            <p:nvPr/>
          </p:nvSpPr>
          <p:spPr>
            <a:xfrm>
              <a:off x="5794875" y="3276599"/>
              <a:ext cx="1080000" cy="1080000"/>
            </a:xfrm>
            <a:prstGeom prst="rect">
              <a:avLst/>
            </a:prstGeom>
            <a:solidFill>
              <a:srgbClr val="00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6" name="矩形 25">
              <a:extLst>
                <a:ext uri="{FF2B5EF4-FFF2-40B4-BE49-F238E27FC236}">
                  <a16:creationId xmlns:a16="http://schemas.microsoft.com/office/drawing/2014/main" id="{E7F4F4EA-777E-0FDC-5BBC-4718B7CCE639}"/>
                </a:ext>
              </a:extLst>
            </p:cNvPr>
            <p:cNvSpPr/>
            <p:nvPr/>
          </p:nvSpPr>
          <p:spPr>
            <a:xfrm>
              <a:off x="4719000" y="4356599"/>
              <a:ext cx="1080000" cy="10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sp>
        <p:nvSpPr>
          <p:cNvPr id="27" name="內容版面配置區 2">
            <a:extLst>
              <a:ext uri="{FF2B5EF4-FFF2-40B4-BE49-F238E27FC236}">
                <a16:creationId xmlns:a16="http://schemas.microsoft.com/office/drawing/2014/main" id="{8834450A-B275-2F15-FDCB-3FBCA1DC2B85}"/>
              </a:ext>
            </a:extLst>
          </p:cNvPr>
          <p:cNvSpPr txBox="1">
            <a:spLocks/>
          </p:cNvSpPr>
          <p:nvPr/>
        </p:nvSpPr>
        <p:spPr>
          <a:xfrm>
            <a:off x="953307" y="2325813"/>
            <a:ext cx="4812680" cy="2174582"/>
          </a:xfrm>
          <a:prstGeom prst="rect">
            <a:avLst/>
          </a:prstGeom>
        </p:spPr>
        <p:txBody>
          <a:bodyPr>
            <a:normAutofit/>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Clr>
                <a:srgbClr val="C00000"/>
              </a:buClr>
              <a:buSzPct val="85000"/>
              <a:buFont typeface="Wingdings" panose="05000000000000000000" pitchFamily="2" charset="2"/>
              <a:buChar char="n"/>
            </a:pPr>
            <a:r>
              <a:rPr lang="en-US" altLang="zh-HK" sz="2000" b="1" dirty="0">
                <a:solidFill>
                  <a:schemeClr val="tx1">
                    <a:lumMod val="75000"/>
                    <a:lumOff val="25000"/>
                  </a:schemeClr>
                </a:solidFill>
                <a:latin typeface="Arial Narrow" panose="020B0606020202030204" pitchFamily="34" charset="0"/>
                <a:cs typeface="Times New Roman" panose="02020603050405020304" pitchFamily="18" charset="0"/>
              </a:rPr>
              <a:t>Be passionate and genuine [</a:t>
            </a:r>
            <a:r>
              <a:rPr lang="zh-TW" altLang="en-US" sz="2000" b="1" dirty="0">
                <a:solidFill>
                  <a:schemeClr val="tx1">
                    <a:lumMod val="75000"/>
                    <a:lumOff val="25000"/>
                  </a:schemeClr>
                </a:solidFill>
                <a:latin typeface="Arial Narrow" panose="020B0606020202030204" pitchFamily="34" charset="0"/>
                <a:ea typeface="微軟正黑體" panose="020B0604030504040204" pitchFamily="34" charset="-120"/>
                <a:cs typeface="Times New Roman" panose="02020603050405020304" pitchFamily="18" charset="0"/>
              </a:rPr>
              <a:t>展真誠</a:t>
            </a:r>
            <a:r>
              <a:rPr lang="en-US" altLang="zh-TW" sz="2000" b="1" dirty="0">
                <a:solidFill>
                  <a:schemeClr val="tx1">
                    <a:lumMod val="75000"/>
                    <a:lumOff val="25000"/>
                  </a:schemeClr>
                </a:solidFill>
                <a:latin typeface="Arial Narrow" panose="020B0606020202030204" pitchFamily="34" charset="0"/>
                <a:cs typeface="Times New Roman" panose="02020603050405020304" pitchFamily="18" charset="0"/>
              </a:rPr>
              <a:t>]</a:t>
            </a:r>
            <a:r>
              <a:rPr lang="en-US" altLang="zh-HK" sz="2000" b="1" dirty="0">
                <a:solidFill>
                  <a:schemeClr val="tx1">
                    <a:lumMod val="75000"/>
                    <a:lumOff val="25000"/>
                  </a:schemeClr>
                </a:solidFill>
                <a:latin typeface="Arial Narrow" panose="020B0606020202030204" pitchFamily="34" charset="0"/>
                <a:cs typeface="Times New Roman" panose="02020603050405020304" pitchFamily="18" charset="0"/>
              </a:rPr>
              <a:t>          </a:t>
            </a:r>
          </a:p>
          <a:p>
            <a:pPr>
              <a:lnSpc>
                <a:spcPct val="150000"/>
              </a:lnSpc>
              <a:buClr>
                <a:srgbClr val="C00000"/>
              </a:buClr>
              <a:buSzPct val="85000"/>
              <a:buFont typeface="Wingdings" panose="05000000000000000000" pitchFamily="2" charset="2"/>
              <a:buChar char="n"/>
            </a:pPr>
            <a:r>
              <a:rPr lang="en-US" altLang="zh-HK" sz="2000" b="1" dirty="0">
                <a:solidFill>
                  <a:schemeClr val="tx1">
                    <a:lumMod val="75000"/>
                    <a:lumOff val="25000"/>
                  </a:schemeClr>
                </a:solidFill>
                <a:latin typeface="Arial Narrow" panose="020B0606020202030204" pitchFamily="34" charset="0"/>
                <a:cs typeface="Times New Roman" panose="02020603050405020304" pitchFamily="18" charset="0"/>
              </a:rPr>
              <a:t>Innovate with open-mindedness [</a:t>
            </a:r>
            <a:r>
              <a:rPr lang="zh-TW" altLang="en-US" sz="2000" b="1" dirty="0">
                <a:solidFill>
                  <a:schemeClr val="tx1">
                    <a:lumMod val="75000"/>
                    <a:lumOff val="25000"/>
                  </a:schemeClr>
                </a:solidFill>
                <a:latin typeface="Arial Narrow" panose="020B0606020202030204" pitchFamily="34" charset="0"/>
                <a:ea typeface="微軟正黑體" panose="020B0604030504040204" pitchFamily="34" charset="-120"/>
                <a:cs typeface="Times New Roman" panose="02020603050405020304" pitchFamily="18" charset="0"/>
              </a:rPr>
              <a:t>敢創新</a:t>
            </a:r>
            <a:r>
              <a:rPr lang="en-US" altLang="zh-TW" sz="2000" b="1" dirty="0">
                <a:solidFill>
                  <a:schemeClr val="tx1">
                    <a:lumMod val="75000"/>
                    <a:lumOff val="25000"/>
                  </a:schemeClr>
                </a:solidFill>
                <a:latin typeface="Arial Narrow" panose="020B0606020202030204" pitchFamily="34" charset="0"/>
                <a:cs typeface="Times New Roman" panose="02020603050405020304" pitchFamily="18" charset="0"/>
              </a:rPr>
              <a:t>]</a:t>
            </a:r>
            <a:r>
              <a:rPr lang="en-US" altLang="zh-HK" sz="2000" b="1" dirty="0">
                <a:solidFill>
                  <a:schemeClr val="tx1">
                    <a:lumMod val="75000"/>
                    <a:lumOff val="25000"/>
                  </a:schemeClr>
                </a:solidFill>
                <a:latin typeface="Arial Narrow" panose="020B0606020202030204" pitchFamily="34" charset="0"/>
                <a:cs typeface="Times New Roman" panose="02020603050405020304" pitchFamily="18" charset="0"/>
              </a:rPr>
              <a:t>    </a:t>
            </a:r>
          </a:p>
          <a:p>
            <a:pPr>
              <a:lnSpc>
                <a:spcPct val="150000"/>
              </a:lnSpc>
              <a:buClr>
                <a:srgbClr val="C00000"/>
              </a:buClr>
              <a:buSzPct val="85000"/>
              <a:buFont typeface="Wingdings" panose="05000000000000000000" pitchFamily="2" charset="2"/>
              <a:buChar char="n"/>
            </a:pPr>
            <a:r>
              <a:rPr lang="en-US" altLang="zh-HK" sz="2000" b="1" dirty="0">
                <a:solidFill>
                  <a:schemeClr val="tx1">
                    <a:lumMod val="75000"/>
                    <a:lumOff val="25000"/>
                  </a:schemeClr>
                </a:solidFill>
                <a:latin typeface="Arial Narrow" panose="020B0606020202030204" pitchFamily="34" charset="0"/>
                <a:cs typeface="Times New Roman" panose="02020603050405020304" pitchFamily="18" charset="0"/>
              </a:rPr>
              <a:t>Embrace respect &amp; autonomy [</a:t>
            </a:r>
            <a:r>
              <a:rPr lang="zh-TW" altLang="en-US" sz="2000" b="1" dirty="0">
                <a:solidFill>
                  <a:schemeClr val="tx1">
                    <a:lumMod val="75000"/>
                    <a:lumOff val="25000"/>
                  </a:schemeClr>
                </a:solidFill>
                <a:latin typeface="Arial Narrow" panose="020B0606020202030204" pitchFamily="34" charset="0"/>
                <a:ea typeface="微軟正黑體" panose="020B0604030504040204" pitchFamily="34" charset="-120"/>
                <a:cs typeface="Times New Roman" panose="02020603050405020304" pitchFamily="18" charset="0"/>
              </a:rPr>
              <a:t>信自主</a:t>
            </a:r>
            <a:r>
              <a:rPr lang="en-US" altLang="zh-TW" sz="2000" b="1" dirty="0">
                <a:solidFill>
                  <a:schemeClr val="tx1">
                    <a:lumMod val="75000"/>
                    <a:lumOff val="25000"/>
                  </a:schemeClr>
                </a:solidFill>
                <a:latin typeface="Arial Narrow" panose="020B0606020202030204" pitchFamily="34" charset="0"/>
                <a:cs typeface="Times New Roman" panose="02020603050405020304" pitchFamily="18" charset="0"/>
              </a:rPr>
              <a:t>]</a:t>
            </a:r>
            <a:r>
              <a:rPr lang="en-US" altLang="zh-HK" sz="2000" b="1" dirty="0">
                <a:solidFill>
                  <a:schemeClr val="tx1">
                    <a:lumMod val="75000"/>
                    <a:lumOff val="25000"/>
                  </a:schemeClr>
                </a:solidFill>
                <a:latin typeface="Arial Narrow" panose="020B0606020202030204" pitchFamily="34" charset="0"/>
                <a:cs typeface="Times New Roman" panose="02020603050405020304" pitchFamily="18" charset="0"/>
              </a:rPr>
              <a:t>        </a:t>
            </a:r>
          </a:p>
          <a:p>
            <a:pPr>
              <a:lnSpc>
                <a:spcPct val="150000"/>
              </a:lnSpc>
              <a:buClr>
                <a:srgbClr val="C00000"/>
              </a:buClr>
              <a:buSzPct val="85000"/>
              <a:buFont typeface="Wingdings" panose="05000000000000000000" pitchFamily="2" charset="2"/>
              <a:buChar char="n"/>
            </a:pPr>
            <a:r>
              <a:rPr lang="en-US" altLang="zh-HK" sz="2000" b="1" dirty="0">
                <a:solidFill>
                  <a:schemeClr val="tx1">
                    <a:lumMod val="75000"/>
                    <a:lumOff val="25000"/>
                  </a:schemeClr>
                </a:solidFill>
                <a:latin typeface="Arial Narrow" panose="020B0606020202030204" pitchFamily="34" charset="0"/>
                <a:cs typeface="Times New Roman" panose="02020603050405020304" pitchFamily="18" charset="0"/>
              </a:rPr>
              <a:t>Pursue social justice [</a:t>
            </a:r>
            <a:r>
              <a:rPr lang="zh-TW" altLang="en-US" sz="2000" b="1" dirty="0">
                <a:solidFill>
                  <a:schemeClr val="tx1">
                    <a:lumMod val="75000"/>
                    <a:lumOff val="25000"/>
                  </a:schemeClr>
                </a:solidFill>
                <a:latin typeface="Arial Narrow" panose="020B0606020202030204" pitchFamily="34" charset="0"/>
                <a:ea typeface="微軟正黑體" panose="020B0604030504040204" pitchFamily="34" charset="-120"/>
                <a:cs typeface="Times New Roman" panose="02020603050405020304" pitchFamily="18" charset="0"/>
              </a:rPr>
              <a:t>行公義</a:t>
            </a:r>
            <a:r>
              <a:rPr lang="en-US" altLang="zh-TW" sz="2000" b="1" dirty="0">
                <a:solidFill>
                  <a:schemeClr val="tx1">
                    <a:lumMod val="75000"/>
                    <a:lumOff val="25000"/>
                  </a:schemeClr>
                </a:solidFill>
                <a:latin typeface="Arial Narrow" panose="020B0606020202030204" pitchFamily="34" charset="0"/>
                <a:cs typeface="Times New Roman" panose="02020603050405020304" pitchFamily="18" charset="0"/>
              </a:rPr>
              <a:t>]</a:t>
            </a:r>
            <a:r>
              <a:rPr lang="en-US" altLang="zh-HK" sz="2000" b="1" dirty="0">
                <a:solidFill>
                  <a:schemeClr val="tx1">
                    <a:lumMod val="75000"/>
                    <a:lumOff val="25000"/>
                  </a:schemeClr>
                </a:solidFill>
                <a:latin typeface="Arial Narrow" panose="020B0606020202030204" pitchFamily="34" charset="0"/>
                <a:cs typeface="Times New Roman" panose="02020603050405020304" pitchFamily="18" charset="0"/>
              </a:rPr>
              <a:t>                        </a:t>
            </a:r>
            <a:endParaRPr lang="zh-HK" altLang="en-US" sz="2000" b="1" dirty="0">
              <a:solidFill>
                <a:schemeClr val="tx1">
                  <a:lumMod val="75000"/>
                  <a:lumOff val="25000"/>
                </a:schemeClr>
              </a:solidFill>
              <a:latin typeface="Arial Narrow" panose="020B0606020202030204" pitchFamily="34" charset="0"/>
              <a:cs typeface="Times New Roman" panose="02020603050405020304" pitchFamily="18" charset="0"/>
            </a:endParaRPr>
          </a:p>
        </p:txBody>
      </p:sp>
      <p:grpSp>
        <p:nvGrpSpPr>
          <p:cNvPr id="28" name="群組 27">
            <a:extLst>
              <a:ext uri="{FF2B5EF4-FFF2-40B4-BE49-F238E27FC236}">
                <a16:creationId xmlns:a16="http://schemas.microsoft.com/office/drawing/2014/main" id="{684B9C58-F16C-067E-D808-CB9AD059B2A0}"/>
              </a:ext>
            </a:extLst>
          </p:cNvPr>
          <p:cNvGrpSpPr/>
          <p:nvPr/>
        </p:nvGrpSpPr>
        <p:grpSpPr>
          <a:xfrm>
            <a:off x="5797984" y="1122835"/>
            <a:ext cx="6422323" cy="4418492"/>
            <a:chOff x="5414211" y="1248050"/>
            <a:chExt cx="6815595" cy="4689059"/>
          </a:xfrm>
        </p:grpSpPr>
        <p:pic>
          <p:nvPicPr>
            <p:cNvPr id="29" name="內容版面配置區 3">
              <a:extLst>
                <a:ext uri="{FF2B5EF4-FFF2-40B4-BE49-F238E27FC236}">
                  <a16:creationId xmlns:a16="http://schemas.microsoft.com/office/drawing/2014/main" id="{56CCA597-043F-F181-CBC3-AE855A0D57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909" r="2137" b="18916"/>
            <a:stretch/>
          </p:blipFill>
          <p:spPr>
            <a:xfrm>
              <a:off x="5414211" y="1341408"/>
              <a:ext cx="3329165" cy="2169732"/>
            </a:xfrm>
            <a:prstGeom prst="rect">
              <a:avLst/>
            </a:prstGeom>
          </p:spPr>
        </p:pic>
        <p:pic>
          <p:nvPicPr>
            <p:cNvPr id="30" name="Picture 5">
              <a:extLst>
                <a:ext uri="{FF2B5EF4-FFF2-40B4-BE49-F238E27FC236}">
                  <a16:creationId xmlns:a16="http://schemas.microsoft.com/office/drawing/2014/main" id="{7EE3F95A-A464-0651-06A7-E36F19E6330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14211" y="3546222"/>
              <a:ext cx="3346737" cy="23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7">
              <a:extLst>
                <a:ext uri="{FF2B5EF4-FFF2-40B4-BE49-F238E27FC236}">
                  <a16:creationId xmlns:a16="http://schemas.microsoft.com/office/drawing/2014/main" id="{4670E2AE-8E00-8BD3-A492-312012CDD2F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744896" y="1248050"/>
              <a:ext cx="3484910" cy="229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圖片 31">
              <a:extLst>
                <a:ext uri="{FF2B5EF4-FFF2-40B4-BE49-F238E27FC236}">
                  <a16:creationId xmlns:a16="http://schemas.microsoft.com/office/drawing/2014/main" id="{BC09E1B8-854C-0896-750F-F2B7A9727B7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5746" t="9571" r="8004"/>
            <a:stretch/>
          </p:blipFill>
          <p:spPr bwMode="auto">
            <a:xfrm>
              <a:off x="8744897" y="3546222"/>
              <a:ext cx="3476256" cy="23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圖片 33">
            <a:extLst>
              <a:ext uri="{FF2B5EF4-FFF2-40B4-BE49-F238E27FC236}">
                <a16:creationId xmlns:a16="http://schemas.microsoft.com/office/drawing/2014/main" id="{857C0526-BCD8-4FBF-A582-D0460CD93A75}"/>
              </a:ext>
            </a:extLst>
          </p:cNvPr>
          <p:cNvPicPr>
            <a:picLocks noChangeAspect="1"/>
          </p:cNvPicPr>
          <p:nvPr/>
        </p:nvPicPr>
        <p:blipFill rotWithShape="1">
          <a:blip r:embed="rId7">
            <a:extLst>
              <a:ext uri="{28A0092B-C50C-407E-A947-70E740481C1C}">
                <a14:useLocalDpi xmlns:a14="http://schemas.microsoft.com/office/drawing/2010/main" val="0"/>
              </a:ext>
            </a:extLst>
          </a:blip>
          <a:srcRect t="4094" r="2686" b="1"/>
          <a:stretch/>
        </p:blipFill>
        <p:spPr>
          <a:xfrm>
            <a:off x="6459837" y="0"/>
            <a:ext cx="5732163" cy="288000"/>
          </a:xfrm>
          <a:prstGeom prst="rect">
            <a:avLst/>
          </a:prstGeom>
        </p:spPr>
      </p:pic>
    </p:spTree>
    <p:extLst>
      <p:ext uri="{BB962C8B-B14F-4D97-AF65-F5344CB8AC3E}">
        <p14:creationId xmlns:p14="http://schemas.microsoft.com/office/powerpoint/2010/main" val="821374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l="-25000" r="-25000"/>
          </a:stretch>
        </a:blipFill>
        <a:effectLst/>
      </p:bgPr>
    </p:bg>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A8846B02-1323-2E10-0BC1-392244DA3E2D}"/>
              </a:ext>
            </a:extLst>
          </p:cNvPr>
          <p:cNvSpPr>
            <a:spLocks noGrp="1"/>
          </p:cNvSpPr>
          <p:nvPr>
            <p:ph type="sldNum" sz="quarter" idx="12"/>
          </p:nvPr>
        </p:nvSpPr>
        <p:spPr/>
        <p:txBody>
          <a:bodyPr/>
          <a:lstStyle/>
          <a:p>
            <a:fld id="{BF51EE28-1E99-4B0E-8C86-5CA0BCD9F11B}" type="slidenum">
              <a:rPr lang="zh-HK" altLang="en-US" smtClean="0"/>
              <a:t>4</a:t>
            </a:fld>
            <a:endParaRPr lang="zh-HK" altLang="en-US"/>
          </a:p>
        </p:txBody>
      </p:sp>
      <p:sp>
        <p:nvSpPr>
          <p:cNvPr id="5" name="矩形 4">
            <a:extLst>
              <a:ext uri="{FF2B5EF4-FFF2-40B4-BE49-F238E27FC236}">
                <a16:creationId xmlns:a16="http://schemas.microsoft.com/office/drawing/2014/main" id="{AF4F13C2-98A1-4F84-A560-6981087F29CA}"/>
              </a:ext>
            </a:extLst>
          </p:cNvPr>
          <p:cNvSpPr/>
          <p:nvPr/>
        </p:nvSpPr>
        <p:spPr>
          <a:xfrm>
            <a:off x="2667001" y="3571875"/>
            <a:ext cx="9525000" cy="3286125"/>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HK" altLang="en-US" dirty="0">
              <a:solidFill>
                <a:schemeClr val="tx1"/>
              </a:solidFill>
              <a:latin typeface="Arial Narrow" panose="020B0606020202030204" pitchFamily="34" charset="0"/>
            </a:endParaRPr>
          </a:p>
        </p:txBody>
      </p:sp>
      <p:sp>
        <p:nvSpPr>
          <p:cNvPr id="8" name="文字方塊 7">
            <a:extLst>
              <a:ext uri="{FF2B5EF4-FFF2-40B4-BE49-F238E27FC236}">
                <a16:creationId xmlns:a16="http://schemas.microsoft.com/office/drawing/2014/main" id="{3A189714-7E9A-6790-D788-42634FED7431}"/>
              </a:ext>
            </a:extLst>
          </p:cNvPr>
          <p:cNvSpPr txBox="1"/>
          <p:nvPr/>
        </p:nvSpPr>
        <p:spPr>
          <a:xfrm>
            <a:off x="5956574" y="4090316"/>
            <a:ext cx="2514567" cy="707886"/>
          </a:xfrm>
          <a:prstGeom prst="rect">
            <a:avLst/>
          </a:prstGeom>
          <a:noFill/>
        </p:spPr>
        <p:txBody>
          <a:bodyPr wrap="square">
            <a:spAutoFit/>
          </a:bodyPr>
          <a:lstStyle/>
          <a:p>
            <a:r>
              <a:rPr lang="zh-TW" altLang="en-US" sz="4000" b="1" dirty="0">
                <a:latin typeface="微軟正黑體" panose="020B0604030504040204" pitchFamily="34" charset="-120"/>
                <a:ea typeface="微軟正黑體" panose="020B0604030504040204" pitchFamily="34" charset="-120"/>
              </a:rPr>
              <a:t>服務介紹</a:t>
            </a:r>
            <a:endParaRPr lang="zh-HK" altLang="en-US" sz="4000" b="1" dirty="0">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820D98BB-1CB4-E053-1017-12F724B766F6}"/>
              </a:ext>
            </a:extLst>
          </p:cNvPr>
          <p:cNvSpPr txBox="1"/>
          <p:nvPr/>
        </p:nvSpPr>
        <p:spPr>
          <a:xfrm>
            <a:off x="6018303" y="4827287"/>
            <a:ext cx="5508164" cy="738664"/>
          </a:xfrm>
          <a:prstGeom prst="rect">
            <a:avLst/>
          </a:prstGeom>
          <a:noFill/>
        </p:spPr>
        <p:txBody>
          <a:bodyPr wrap="square">
            <a:spAutoFit/>
          </a:bodyPr>
          <a:lstStyle/>
          <a:p>
            <a:r>
              <a:rPr lang="zh-TW" altLang="en-US" sz="1400" dirty="0">
                <a:latin typeface="微軟正黑體" panose="020B0604030504040204" pitchFamily="34" charset="-120"/>
                <a:ea typeface="微軟正黑體" panose="020B0604030504040204" pitchFamily="34" charset="-120"/>
              </a:rPr>
              <a:t>聖雅各福群會是一間多元化的社會服務機構，為社區內不同需要的人士，提供高質素的綜合服務，協助他們自助助人，從而建立一個融合、和諧的社會。</a:t>
            </a:r>
            <a:endParaRPr lang="zh-HK" altLang="en-US" sz="1400" dirty="0">
              <a:solidFill>
                <a:schemeClr val="tx1"/>
              </a:solidFill>
              <a:latin typeface="微軟正黑體" panose="020B0604030504040204" pitchFamily="34" charset="-120"/>
              <a:ea typeface="微軟正黑體" panose="020B0604030504040204" pitchFamily="34" charset="-120"/>
            </a:endParaRPr>
          </a:p>
        </p:txBody>
      </p:sp>
      <p:pic>
        <p:nvPicPr>
          <p:cNvPr id="9" name="圖片 8">
            <a:extLst>
              <a:ext uri="{FF2B5EF4-FFF2-40B4-BE49-F238E27FC236}">
                <a16:creationId xmlns:a16="http://schemas.microsoft.com/office/drawing/2014/main" id="{809AF57E-7A30-4340-9ED3-9EBAB17D5592}"/>
              </a:ext>
            </a:extLst>
          </p:cNvPr>
          <p:cNvPicPr>
            <a:picLocks noChangeAspect="1"/>
          </p:cNvPicPr>
          <p:nvPr/>
        </p:nvPicPr>
        <p:blipFill rotWithShape="1">
          <a:blip r:embed="rId3">
            <a:extLst>
              <a:ext uri="{28A0092B-C50C-407E-A947-70E740481C1C}">
                <a14:useLocalDpi xmlns:a14="http://schemas.microsoft.com/office/drawing/2010/main" val="0"/>
              </a:ext>
            </a:extLst>
          </a:blip>
          <a:srcRect t="4094" r="2686" b="1"/>
          <a:stretch/>
        </p:blipFill>
        <p:spPr>
          <a:xfrm>
            <a:off x="6094529" y="5727417"/>
            <a:ext cx="6090423" cy="306000"/>
          </a:xfrm>
          <a:prstGeom prst="rect">
            <a:avLst/>
          </a:prstGeom>
        </p:spPr>
      </p:pic>
    </p:spTree>
    <p:extLst>
      <p:ext uri="{BB962C8B-B14F-4D97-AF65-F5344CB8AC3E}">
        <p14:creationId xmlns:p14="http://schemas.microsoft.com/office/powerpoint/2010/main" val="383913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47A18EF8-98F0-2057-95D6-436EB29BC2D9}"/>
              </a:ext>
            </a:extLst>
          </p:cNvPr>
          <p:cNvSpPr>
            <a:spLocks noGrp="1"/>
          </p:cNvSpPr>
          <p:nvPr>
            <p:ph type="sldNum" sz="quarter" idx="12"/>
          </p:nvPr>
        </p:nvSpPr>
        <p:spPr/>
        <p:txBody>
          <a:bodyPr/>
          <a:lstStyle/>
          <a:p>
            <a:fld id="{BF51EE28-1E99-4B0E-8C86-5CA0BCD9F11B}" type="slidenum">
              <a:rPr lang="zh-HK" altLang="en-US" smtClean="0"/>
              <a:t>5</a:t>
            </a:fld>
            <a:endParaRPr lang="zh-HK" altLang="en-US"/>
          </a:p>
        </p:txBody>
      </p:sp>
      <p:pic>
        <p:nvPicPr>
          <p:cNvPr id="6" name="圖片 5" descr="一張含有 圖形, 字型, 平面設計, 螢幕擷取畫面 的圖片&#10;&#10;自動產生的描述">
            <a:extLst>
              <a:ext uri="{FF2B5EF4-FFF2-40B4-BE49-F238E27FC236}">
                <a16:creationId xmlns:a16="http://schemas.microsoft.com/office/drawing/2014/main" id="{43030C39-7DA5-684E-52D5-F7C8B059BA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81" y="5934716"/>
            <a:ext cx="2241680" cy="719409"/>
          </a:xfrm>
          <a:prstGeom prst="rect">
            <a:avLst/>
          </a:prstGeom>
        </p:spPr>
      </p:pic>
      <p:grpSp>
        <p:nvGrpSpPr>
          <p:cNvPr id="7" name="object 5">
            <a:extLst>
              <a:ext uri="{FF2B5EF4-FFF2-40B4-BE49-F238E27FC236}">
                <a16:creationId xmlns:a16="http://schemas.microsoft.com/office/drawing/2014/main" id="{E5DDD068-22FB-61C0-23E8-6942E2D5425E}"/>
              </a:ext>
            </a:extLst>
          </p:cNvPr>
          <p:cNvGrpSpPr/>
          <p:nvPr/>
        </p:nvGrpSpPr>
        <p:grpSpPr>
          <a:xfrm>
            <a:off x="0" y="6654125"/>
            <a:ext cx="12204000" cy="209550"/>
            <a:chOff x="0" y="11099410"/>
            <a:chExt cx="20104100" cy="209550"/>
          </a:xfrm>
        </p:grpSpPr>
        <p:sp>
          <p:nvSpPr>
            <p:cNvPr id="8" name="object 6">
              <a:extLst>
                <a:ext uri="{FF2B5EF4-FFF2-40B4-BE49-F238E27FC236}">
                  <a16:creationId xmlns:a16="http://schemas.microsoft.com/office/drawing/2014/main" id="{69BD0CC8-6C58-ECA3-7E51-B11E972CB9E4}"/>
                </a:ext>
              </a:extLst>
            </p:cNvPr>
            <p:cNvSpPr/>
            <p:nvPr/>
          </p:nvSpPr>
          <p:spPr>
            <a:xfrm>
              <a:off x="0" y="11099410"/>
              <a:ext cx="1005205" cy="209550"/>
            </a:xfrm>
            <a:custGeom>
              <a:avLst/>
              <a:gdLst/>
              <a:ahLst/>
              <a:cxnLst/>
              <a:rect l="l" t="t" r="r" b="b"/>
              <a:pathLst>
                <a:path w="1005205" h="209550">
                  <a:moveTo>
                    <a:pt x="1005204" y="0"/>
                  </a:moveTo>
                  <a:lnTo>
                    <a:pt x="0" y="0"/>
                  </a:lnTo>
                  <a:lnTo>
                    <a:pt x="0" y="209145"/>
                  </a:lnTo>
                  <a:lnTo>
                    <a:pt x="1005204" y="209145"/>
                  </a:lnTo>
                  <a:lnTo>
                    <a:pt x="1005204" y="0"/>
                  </a:lnTo>
                  <a:close/>
                </a:path>
              </a:pathLst>
            </a:custGeom>
            <a:solidFill>
              <a:srgbClr val="C63C3C"/>
            </a:solidFill>
          </p:spPr>
          <p:txBody>
            <a:bodyPr wrap="square" lIns="0" tIns="0" rIns="0" bIns="0" rtlCol="0"/>
            <a:lstStyle/>
            <a:p>
              <a:endParaRPr/>
            </a:p>
          </p:txBody>
        </p:sp>
        <p:sp>
          <p:nvSpPr>
            <p:cNvPr id="9" name="object 7">
              <a:extLst>
                <a:ext uri="{FF2B5EF4-FFF2-40B4-BE49-F238E27FC236}">
                  <a16:creationId xmlns:a16="http://schemas.microsoft.com/office/drawing/2014/main" id="{4B110FE5-5688-74D2-B3C4-22D49FCBC428}"/>
                </a:ext>
              </a:extLst>
            </p:cNvPr>
            <p:cNvSpPr/>
            <p:nvPr/>
          </p:nvSpPr>
          <p:spPr>
            <a:xfrm>
              <a:off x="1005205" y="11099410"/>
              <a:ext cx="3843020" cy="209550"/>
            </a:xfrm>
            <a:custGeom>
              <a:avLst/>
              <a:gdLst/>
              <a:ahLst/>
              <a:cxnLst/>
              <a:rect l="l" t="t" r="r" b="b"/>
              <a:pathLst>
                <a:path w="3843020" h="209550">
                  <a:moveTo>
                    <a:pt x="3842804" y="0"/>
                  </a:moveTo>
                  <a:lnTo>
                    <a:pt x="0" y="0"/>
                  </a:lnTo>
                  <a:lnTo>
                    <a:pt x="0" y="209145"/>
                  </a:lnTo>
                  <a:lnTo>
                    <a:pt x="3842804" y="209145"/>
                  </a:lnTo>
                  <a:lnTo>
                    <a:pt x="3842804" y="0"/>
                  </a:lnTo>
                  <a:close/>
                </a:path>
              </a:pathLst>
            </a:custGeom>
            <a:solidFill>
              <a:srgbClr val="FF8431"/>
            </a:solidFill>
          </p:spPr>
          <p:txBody>
            <a:bodyPr wrap="square" lIns="0" tIns="0" rIns="0" bIns="0" rtlCol="0"/>
            <a:lstStyle/>
            <a:p>
              <a:endParaRPr/>
            </a:p>
          </p:txBody>
        </p:sp>
        <p:sp>
          <p:nvSpPr>
            <p:cNvPr id="10" name="object 8">
              <a:extLst>
                <a:ext uri="{FF2B5EF4-FFF2-40B4-BE49-F238E27FC236}">
                  <a16:creationId xmlns:a16="http://schemas.microsoft.com/office/drawing/2014/main" id="{9D8D76DC-FB4A-FF56-B071-C8DA34C06CB7}"/>
                </a:ext>
              </a:extLst>
            </p:cNvPr>
            <p:cNvSpPr/>
            <p:nvPr/>
          </p:nvSpPr>
          <p:spPr>
            <a:xfrm>
              <a:off x="4848019" y="11099410"/>
              <a:ext cx="283210" cy="209550"/>
            </a:xfrm>
            <a:custGeom>
              <a:avLst/>
              <a:gdLst/>
              <a:ahLst/>
              <a:cxnLst/>
              <a:rect l="l" t="t" r="r" b="b"/>
              <a:pathLst>
                <a:path w="283210" h="209550">
                  <a:moveTo>
                    <a:pt x="282713" y="0"/>
                  </a:moveTo>
                  <a:lnTo>
                    <a:pt x="0" y="0"/>
                  </a:lnTo>
                  <a:lnTo>
                    <a:pt x="0" y="209145"/>
                  </a:lnTo>
                  <a:lnTo>
                    <a:pt x="282713" y="209145"/>
                  </a:lnTo>
                  <a:lnTo>
                    <a:pt x="282713" y="0"/>
                  </a:lnTo>
                  <a:close/>
                </a:path>
              </a:pathLst>
            </a:custGeom>
            <a:solidFill>
              <a:srgbClr val="2A2ABA"/>
            </a:solidFill>
          </p:spPr>
          <p:txBody>
            <a:bodyPr wrap="square" lIns="0" tIns="0" rIns="0" bIns="0" rtlCol="0"/>
            <a:lstStyle/>
            <a:p>
              <a:endParaRPr/>
            </a:p>
          </p:txBody>
        </p:sp>
        <p:sp>
          <p:nvSpPr>
            <p:cNvPr id="11" name="object 9">
              <a:extLst>
                <a:ext uri="{FF2B5EF4-FFF2-40B4-BE49-F238E27FC236}">
                  <a16:creationId xmlns:a16="http://schemas.microsoft.com/office/drawing/2014/main" id="{15A846E0-AAB5-44A0-6D03-DE25AF6DD813}"/>
                </a:ext>
              </a:extLst>
            </p:cNvPr>
            <p:cNvSpPr/>
            <p:nvPr/>
          </p:nvSpPr>
          <p:spPr>
            <a:xfrm>
              <a:off x="5130733" y="11099410"/>
              <a:ext cx="1414145" cy="209550"/>
            </a:xfrm>
            <a:custGeom>
              <a:avLst/>
              <a:gdLst/>
              <a:ahLst/>
              <a:cxnLst/>
              <a:rect l="l" t="t" r="r" b="b"/>
              <a:pathLst>
                <a:path w="1414145" h="209550">
                  <a:moveTo>
                    <a:pt x="0" y="209145"/>
                  </a:moveTo>
                  <a:lnTo>
                    <a:pt x="1413569" y="209145"/>
                  </a:lnTo>
                  <a:lnTo>
                    <a:pt x="1413569" y="0"/>
                  </a:lnTo>
                  <a:lnTo>
                    <a:pt x="0" y="0"/>
                  </a:lnTo>
                  <a:lnTo>
                    <a:pt x="0" y="209145"/>
                  </a:lnTo>
                  <a:close/>
                </a:path>
              </a:pathLst>
            </a:custGeom>
            <a:solidFill>
              <a:srgbClr val="4EA217">
                <a:alpha val="75000"/>
              </a:srgbClr>
            </a:solidFill>
          </p:spPr>
          <p:txBody>
            <a:bodyPr wrap="square" lIns="0" tIns="0" rIns="0" bIns="0" rtlCol="0"/>
            <a:lstStyle/>
            <a:p>
              <a:endParaRPr/>
            </a:p>
          </p:txBody>
        </p:sp>
        <p:sp>
          <p:nvSpPr>
            <p:cNvPr id="12" name="object 10">
              <a:extLst>
                <a:ext uri="{FF2B5EF4-FFF2-40B4-BE49-F238E27FC236}">
                  <a16:creationId xmlns:a16="http://schemas.microsoft.com/office/drawing/2014/main" id="{96216951-9ED9-C3B0-3AFC-25E89A649DDA}"/>
                </a:ext>
              </a:extLst>
            </p:cNvPr>
            <p:cNvSpPr/>
            <p:nvPr/>
          </p:nvSpPr>
          <p:spPr>
            <a:xfrm>
              <a:off x="6544303" y="11099410"/>
              <a:ext cx="1424305" cy="209550"/>
            </a:xfrm>
            <a:custGeom>
              <a:avLst/>
              <a:gdLst/>
              <a:ahLst/>
              <a:cxnLst/>
              <a:rect l="l" t="t" r="r" b="b"/>
              <a:pathLst>
                <a:path w="1424304" h="209550">
                  <a:moveTo>
                    <a:pt x="1424050" y="0"/>
                  </a:moveTo>
                  <a:lnTo>
                    <a:pt x="0" y="0"/>
                  </a:lnTo>
                  <a:lnTo>
                    <a:pt x="0" y="209145"/>
                  </a:lnTo>
                  <a:lnTo>
                    <a:pt x="1424050" y="209145"/>
                  </a:lnTo>
                  <a:lnTo>
                    <a:pt x="1424050" y="0"/>
                  </a:lnTo>
                  <a:close/>
                </a:path>
              </a:pathLst>
            </a:custGeom>
            <a:solidFill>
              <a:srgbClr val="F6B888"/>
            </a:solidFill>
          </p:spPr>
          <p:txBody>
            <a:bodyPr wrap="square" lIns="0" tIns="0" rIns="0" bIns="0" rtlCol="0"/>
            <a:lstStyle/>
            <a:p>
              <a:endParaRPr/>
            </a:p>
          </p:txBody>
        </p:sp>
        <p:sp>
          <p:nvSpPr>
            <p:cNvPr id="13" name="object 11">
              <a:extLst>
                <a:ext uri="{FF2B5EF4-FFF2-40B4-BE49-F238E27FC236}">
                  <a16:creationId xmlns:a16="http://schemas.microsoft.com/office/drawing/2014/main" id="{30A23E11-6C00-4797-529D-F78E7E48101E}"/>
                </a:ext>
              </a:extLst>
            </p:cNvPr>
            <p:cNvSpPr/>
            <p:nvPr/>
          </p:nvSpPr>
          <p:spPr>
            <a:xfrm>
              <a:off x="7968343" y="11099410"/>
              <a:ext cx="2576195" cy="209550"/>
            </a:xfrm>
            <a:custGeom>
              <a:avLst/>
              <a:gdLst/>
              <a:ahLst/>
              <a:cxnLst/>
              <a:rect l="l" t="t" r="r" b="b"/>
              <a:pathLst>
                <a:path w="2576195" h="209550">
                  <a:moveTo>
                    <a:pt x="2575837" y="0"/>
                  </a:moveTo>
                  <a:lnTo>
                    <a:pt x="0" y="0"/>
                  </a:lnTo>
                  <a:lnTo>
                    <a:pt x="0" y="209145"/>
                  </a:lnTo>
                  <a:lnTo>
                    <a:pt x="2575837" y="209145"/>
                  </a:lnTo>
                  <a:lnTo>
                    <a:pt x="2575837" y="0"/>
                  </a:lnTo>
                  <a:close/>
                </a:path>
              </a:pathLst>
            </a:custGeom>
            <a:solidFill>
              <a:srgbClr val="C63C3C"/>
            </a:solidFill>
          </p:spPr>
          <p:txBody>
            <a:bodyPr wrap="square" lIns="0" tIns="0" rIns="0" bIns="0" rtlCol="0"/>
            <a:lstStyle/>
            <a:p>
              <a:endParaRPr/>
            </a:p>
          </p:txBody>
        </p:sp>
        <p:sp>
          <p:nvSpPr>
            <p:cNvPr id="14" name="object 12">
              <a:extLst>
                <a:ext uri="{FF2B5EF4-FFF2-40B4-BE49-F238E27FC236}">
                  <a16:creationId xmlns:a16="http://schemas.microsoft.com/office/drawing/2014/main" id="{E08D7E3C-786C-530D-A55A-CD4E684EAD2C}"/>
                </a:ext>
              </a:extLst>
            </p:cNvPr>
            <p:cNvSpPr/>
            <p:nvPr/>
          </p:nvSpPr>
          <p:spPr>
            <a:xfrm>
              <a:off x="10544181" y="11099410"/>
              <a:ext cx="2974340" cy="209550"/>
            </a:xfrm>
            <a:custGeom>
              <a:avLst/>
              <a:gdLst/>
              <a:ahLst/>
              <a:cxnLst/>
              <a:rect l="l" t="t" r="r" b="b"/>
              <a:pathLst>
                <a:path w="2974340" h="209550">
                  <a:moveTo>
                    <a:pt x="2973731" y="0"/>
                  </a:moveTo>
                  <a:lnTo>
                    <a:pt x="0" y="0"/>
                  </a:lnTo>
                  <a:lnTo>
                    <a:pt x="0" y="209145"/>
                  </a:lnTo>
                  <a:lnTo>
                    <a:pt x="2973731" y="209145"/>
                  </a:lnTo>
                  <a:lnTo>
                    <a:pt x="2973731" y="0"/>
                  </a:lnTo>
                  <a:close/>
                </a:path>
              </a:pathLst>
            </a:custGeom>
            <a:solidFill>
              <a:srgbClr val="2A2ABA"/>
            </a:solidFill>
          </p:spPr>
          <p:txBody>
            <a:bodyPr wrap="square" lIns="0" tIns="0" rIns="0" bIns="0" rtlCol="0"/>
            <a:lstStyle/>
            <a:p>
              <a:endParaRPr/>
            </a:p>
          </p:txBody>
        </p:sp>
        <p:sp>
          <p:nvSpPr>
            <p:cNvPr id="15" name="object 13">
              <a:extLst>
                <a:ext uri="{FF2B5EF4-FFF2-40B4-BE49-F238E27FC236}">
                  <a16:creationId xmlns:a16="http://schemas.microsoft.com/office/drawing/2014/main" id="{31C7E75A-494B-9602-7F2E-029BBD835F0D}"/>
                </a:ext>
              </a:extLst>
            </p:cNvPr>
            <p:cNvSpPr/>
            <p:nvPr/>
          </p:nvSpPr>
          <p:spPr>
            <a:xfrm>
              <a:off x="13517912" y="11099410"/>
              <a:ext cx="817244" cy="209550"/>
            </a:xfrm>
            <a:custGeom>
              <a:avLst/>
              <a:gdLst/>
              <a:ahLst/>
              <a:cxnLst/>
              <a:rect l="l" t="t" r="r" b="b"/>
              <a:pathLst>
                <a:path w="817244" h="209550">
                  <a:moveTo>
                    <a:pt x="816729" y="0"/>
                  </a:moveTo>
                  <a:lnTo>
                    <a:pt x="0" y="0"/>
                  </a:lnTo>
                  <a:lnTo>
                    <a:pt x="0" y="209145"/>
                  </a:lnTo>
                  <a:lnTo>
                    <a:pt x="816729" y="209145"/>
                  </a:lnTo>
                  <a:lnTo>
                    <a:pt x="816729" y="0"/>
                  </a:lnTo>
                  <a:close/>
                </a:path>
              </a:pathLst>
            </a:custGeom>
            <a:solidFill>
              <a:srgbClr val="FF8431"/>
            </a:solidFill>
          </p:spPr>
          <p:txBody>
            <a:bodyPr wrap="square" lIns="0" tIns="0" rIns="0" bIns="0" rtlCol="0"/>
            <a:lstStyle/>
            <a:p>
              <a:endParaRPr/>
            </a:p>
          </p:txBody>
        </p:sp>
        <p:sp>
          <p:nvSpPr>
            <p:cNvPr id="16" name="object 14">
              <a:extLst>
                <a:ext uri="{FF2B5EF4-FFF2-40B4-BE49-F238E27FC236}">
                  <a16:creationId xmlns:a16="http://schemas.microsoft.com/office/drawing/2014/main" id="{38668FFB-455B-A763-B80F-F248AF8D0B34}"/>
                </a:ext>
              </a:extLst>
            </p:cNvPr>
            <p:cNvSpPr/>
            <p:nvPr/>
          </p:nvSpPr>
          <p:spPr>
            <a:xfrm>
              <a:off x="14334641" y="11099410"/>
              <a:ext cx="2021205" cy="209550"/>
            </a:xfrm>
            <a:custGeom>
              <a:avLst/>
              <a:gdLst/>
              <a:ahLst/>
              <a:cxnLst/>
              <a:rect l="l" t="t" r="r" b="b"/>
              <a:pathLst>
                <a:path w="2021205" h="209550">
                  <a:moveTo>
                    <a:pt x="0" y="209145"/>
                  </a:moveTo>
                  <a:lnTo>
                    <a:pt x="2020880" y="209145"/>
                  </a:lnTo>
                  <a:lnTo>
                    <a:pt x="2020880" y="0"/>
                  </a:lnTo>
                  <a:lnTo>
                    <a:pt x="0" y="0"/>
                  </a:lnTo>
                  <a:lnTo>
                    <a:pt x="0" y="209145"/>
                  </a:lnTo>
                  <a:close/>
                </a:path>
              </a:pathLst>
            </a:custGeom>
            <a:solidFill>
              <a:srgbClr val="4EA217">
                <a:alpha val="75000"/>
              </a:srgbClr>
            </a:solidFill>
          </p:spPr>
          <p:txBody>
            <a:bodyPr wrap="square" lIns="0" tIns="0" rIns="0" bIns="0" rtlCol="0"/>
            <a:lstStyle/>
            <a:p>
              <a:endParaRPr/>
            </a:p>
          </p:txBody>
        </p:sp>
        <p:sp>
          <p:nvSpPr>
            <p:cNvPr id="17" name="object 15">
              <a:extLst>
                <a:ext uri="{FF2B5EF4-FFF2-40B4-BE49-F238E27FC236}">
                  <a16:creationId xmlns:a16="http://schemas.microsoft.com/office/drawing/2014/main" id="{0D510669-F06E-FD47-7362-9FB72CABB409}"/>
                </a:ext>
              </a:extLst>
            </p:cNvPr>
            <p:cNvSpPr/>
            <p:nvPr/>
          </p:nvSpPr>
          <p:spPr>
            <a:xfrm>
              <a:off x="16355522" y="11099410"/>
              <a:ext cx="3749040" cy="209550"/>
            </a:xfrm>
            <a:custGeom>
              <a:avLst/>
              <a:gdLst/>
              <a:ahLst/>
              <a:cxnLst/>
              <a:rect l="l" t="t" r="r" b="b"/>
              <a:pathLst>
                <a:path w="3749040" h="209550">
                  <a:moveTo>
                    <a:pt x="3748566" y="0"/>
                  </a:moveTo>
                  <a:lnTo>
                    <a:pt x="0" y="0"/>
                  </a:lnTo>
                  <a:lnTo>
                    <a:pt x="0" y="209145"/>
                  </a:lnTo>
                  <a:lnTo>
                    <a:pt x="3748566" y="209145"/>
                  </a:lnTo>
                  <a:lnTo>
                    <a:pt x="3748566" y="0"/>
                  </a:lnTo>
                  <a:close/>
                </a:path>
              </a:pathLst>
            </a:custGeom>
            <a:solidFill>
              <a:srgbClr val="F6B888"/>
            </a:solidFill>
          </p:spPr>
          <p:txBody>
            <a:bodyPr wrap="square" lIns="0" tIns="0" rIns="0" bIns="0" rtlCol="0"/>
            <a:lstStyle/>
            <a:p>
              <a:endParaRPr/>
            </a:p>
          </p:txBody>
        </p:sp>
      </p:grpSp>
      <p:sp>
        <p:nvSpPr>
          <p:cNvPr id="19" name="文字方塊 18">
            <a:extLst>
              <a:ext uri="{FF2B5EF4-FFF2-40B4-BE49-F238E27FC236}">
                <a16:creationId xmlns:a16="http://schemas.microsoft.com/office/drawing/2014/main" id="{E0C8F566-414B-224F-3EFC-6A6240907779}"/>
              </a:ext>
            </a:extLst>
          </p:cNvPr>
          <p:cNvSpPr txBox="1"/>
          <p:nvPr/>
        </p:nvSpPr>
        <p:spPr>
          <a:xfrm>
            <a:off x="1010696" y="577265"/>
            <a:ext cx="3953513" cy="400110"/>
          </a:xfrm>
          <a:prstGeom prst="rect">
            <a:avLst/>
          </a:prstGeom>
          <a:noFill/>
        </p:spPr>
        <p:txBody>
          <a:bodyPr wrap="square">
            <a:spAutoFit/>
          </a:bodyPr>
          <a:lstStyle/>
          <a:p>
            <a:pPr algn="l">
              <a:lnSpc>
                <a:spcPct val="100000"/>
              </a:lnSpc>
            </a:pPr>
            <a:r>
              <a:rPr lang="zh-TW" altLang="en-US" sz="2000" b="1" dirty="0">
                <a:latin typeface="微軟正黑體" panose="020B0604030504040204" pitchFamily="34" charset="-120"/>
                <a:ea typeface="微軟正黑體" panose="020B0604030504040204" pitchFamily="34" charset="-120"/>
                <a:cs typeface="Arial" panose="020B0604020202020204" pitchFamily="34" charset="0"/>
              </a:rPr>
              <a:t>服務總覽</a:t>
            </a:r>
            <a:endParaRPr lang="zh-HK" altLang="en-US" sz="2000" b="1" dirty="0">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20" name="群組 19">
            <a:extLst>
              <a:ext uri="{FF2B5EF4-FFF2-40B4-BE49-F238E27FC236}">
                <a16:creationId xmlns:a16="http://schemas.microsoft.com/office/drawing/2014/main" id="{FB01DA1C-E413-0779-D23B-32DAB324D1C1}"/>
              </a:ext>
            </a:extLst>
          </p:cNvPr>
          <p:cNvGrpSpPr>
            <a:grpSpLocks noChangeAspect="1"/>
          </p:cNvGrpSpPr>
          <p:nvPr/>
        </p:nvGrpSpPr>
        <p:grpSpPr>
          <a:xfrm>
            <a:off x="610200" y="617931"/>
            <a:ext cx="288548" cy="288000"/>
            <a:chOff x="4714875" y="3276599"/>
            <a:chExt cx="2164125" cy="2160000"/>
          </a:xfrm>
        </p:grpSpPr>
        <p:sp>
          <p:nvSpPr>
            <p:cNvPr id="21" name="矩形 20">
              <a:extLst>
                <a:ext uri="{FF2B5EF4-FFF2-40B4-BE49-F238E27FC236}">
                  <a16:creationId xmlns:a16="http://schemas.microsoft.com/office/drawing/2014/main" id="{86D90159-94B1-1175-C7D4-EC5D47741359}"/>
                </a:ext>
              </a:extLst>
            </p:cNvPr>
            <p:cNvSpPr/>
            <p:nvPr/>
          </p:nvSpPr>
          <p:spPr>
            <a:xfrm>
              <a:off x="4714875" y="3276599"/>
              <a:ext cx="1080000" cy="10800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2" name="矩形 21">
              <a:extLst>
                <a:ext uri="{FF2B5EF4-FFF2-40B4-BE49-F238E27FC236}">
                  <a16:creationId xmlns:a16="http://schemas.microsoft.com/office/drawing/2014/main" id="{1F9C7107-AFC6-CE6F-EB71-2BE853D142D1}"/>
                </a:ext>
              </a:extLst>
            </p:cNvPr>
            <p:cNvSpPr/>
            <p:nvPr/>
          </p:nvSpPr>
          <p:spPr>
            <a:xfrm>
              <a:off x="5799000" y="4356599"/>
              <a:ext cx="1080000" cy="1080000"/>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3" name="矩形 22">
              <a:extLst>
                <a:ext uri="{FF2B5EF4-FFF2-40B4-BE49-F238E27FC236}">
                  <a16:creationId xmlns:a16="http://schemas.microsoft.com/office/drawing/2014/main" id="{63FE8D67-0F7F-4CD9-8900-05ECF4880E0D}"/>
                </a:ext>
              </a:extLst>
            </p:cNvPr>
            <p:cNvSpPr/>
            <p:nvPr/>
          </p:nvSpPr>
          <p:spPr>
            <a:xfrm>
              <a:off x="5794875" y="3276599"/>
              <a:ext cx="1080000" cy="1080000"/>
            </a:xfrm>
            <a:prstGeom prst="rect">
              <a:avLst/>
            </a:prstGeom>
            <a:solidFill>
              <a:srgbClr val="00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4" name="矩形 23">
              <a:extLst>
                <a:ext uri="{FF2B5EF4-FFF2-40B4-BE49-F238E27FC236}">
                  <a16:creationId xmlns:a16="http://schemas.microsoft.com/office/drawing/2014/main" id="{9100E4EA-66EE-65C7-3353-3841C8CBD0CA}"/>
                </a:ext>
              </a:extLst>
            </p:cNvPr>
            <p:cNvSpPr/>
            <p:nvPr/>
          </p:nvSpPr>
          <p:spPr>
            <a:xfrm>
              <a:off x="4719000" y="4356599"/>
              <a:ext cx="1080000" cy="10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grpSp>
        <p:nvGrpSpPr>
          <p:cNvPr id="25" name="群組 24">
            <a:extLst>
              <a:ext uri="{FF2B5EF4-FFF2-40B4-BE49-F238E27FC236}">
                <a16:creationId xmlns:a16="http://schemas.microsoft.com/office/drawing/2014/main" id="{C0FA48EA-295E-0E46-78EF-81CB7C3BDAD0}"/>
              </a:ext>
            </a:extLst>
          </p:cNvPr>
          <p:cNvGrpSpPr>
            <a:grpSpLocks noChangeAspect="1"/>
          </p:cNvGrpSpPr>
          <p:nvPr/>
        </p:nvGrpSpPr>
        <p:grpSpPr>
          <a:xfrm>
            <a:off x="11903452" y="6382541"/>
            <a:ext cx="288548" cy="288000"/>
            <a:chOff x="4714875" y="3276599"/>
            <a:chExt cx="2164125" cy="2160000"/>
          </a:xfrm>
        </p:grpSpPr>
        <p:sp>
          <p:nvSpPr>
            <p:cNvPr id="26" name="矩形 25">
              <a:extLst>
                <a:ext uri="{FF2B5EF4-FFF2-40B4-BE49-F238E27FC236}">
                  <a16:creationId xmlns:a16="http://schemas.microsoft.com/office/drawing/2014/main" id="{FBBA8D39-F859-A619-054D-5A71B3AFB5A8}"/>
                </a:ext>
              </a:extLst>
            </p:cNvPr>
            <p:cNvSpPr/>
            <p:nvPr/>
          </p:nvSpPr>
          <p:spPr>
            <a:xfrm>
              <a:off x="4714875" y="3276599"/>
              <a:ext cx="1080000" cy="10800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7" name="矩形 26">
              <a:extLst>
                <a:ext uri="{FF2B5EF4-FFF2-40B4-BE49-F238E27FC236}">
                  <a16:creationId xmlns:a16="http://schemas.microsoft.com/office/drawing/2014/main" id="{B96F1027-0D79-CC92-7FC1-AF3EF0B31995}"/>
                </a:ext>
              </a:extLst>
            </p:cNvPr>
            <p:cNvSpPr/>
            <p:nvPr/>
          </p:nvSpPr>
          <p:spPr>
            <a:xfrm>
              <a:off x="5799000" y="4356599"/>
              <a:ext cx="1080000" cy="1080000"/>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8" name="矩形 27">
              <a:extLst>
                <a:ext uri="{FF2B5EF4-FFF2-40B4-BE49-F238E27FC236}">
                  <a16:creationId xmlns:a16="http://schemas.microsoft.com/office/drawing/2014/main" id="{8F4825F4-EB76-39E5-C840-F3ED22175568}"/>
                </a:ext>
              </a:extLst>
            </p:cNvPr>
            <p:cNvSpPr/>
            <p:nvPr/>
          </p:nvSpPr>
          <p:spPr>
            <a:xfrm>
              <a:off x="5794875" y="3276599"/>
              <a:ext cx="1080000" cy="1080000"/>
            </a:xfrm>
            <a:prstGeom prst="rect">
              <a:avLst/>
            </a:prstGeom>
            <a:solidFill>
              <a:srgbClr val="00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9" name="矩形 28">
              <a:extLst>
                <a:ext uri="{FF2B5EF4-FFF2-40B4-BE49-F238E27FC236}">
                  <a16:creationId xmlns:a16="http://schemas.microsoft.com/office/drawing/2014/main" id="{E268C712-E033-9650-E126-564F6990C4A7}"/>
                </a:ext>
              </a:extLst>
            </p:cNvPr>
            <p:cNvSpPr/>
            <p:nvPr/>
          </p:nvSpPr>
          <p:spPr>
            <a:xfrm>
              <a:off x="4719000" y="4356599"/>
              <a:ext cx="1080000" cy="10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pic>
        <p:nvPicPr>
          <p:cNvPr id="2" name="圖片 1">
            <a:extLst>
              <a:ext uri="{FF2B5EF4-FFF2-40B4-BE49-F238E27FC236}">
                <a16:creationId xmlns:a16="http://schemas.microsoft.com/office/drawing/2014/main" id="{B289F79B-367D-931F-0144-509D2F6729A4}"/>
              </a:ext>
            </a:extLst>
          </p:cNvPr>
          <p:cNvPicPr>
            <a:picLocks noChangeAspect="1"/>
          </p:cNvPicPr>
          <p:nvPr/>
        </p:nvPicPr>
        <p:blipFill rotWithShape="1">
          <a:blip r:embed="rId3"/>
          <a:srcRect r="6411"/>
          <a:stretch/>
        </p:blipFill>
        <p:spPr>
          <a:xfrm>
            <a:off x="1623696" y="1079409"/>
            <a:ext cx="5562529" cy="4820280"/>
          </a:xfrm>
          <a:prstGeom prst="rect">
            <a:avLst/>
          </a:prstGeom>
        </p:spPr>
      </p:pic>
      <p:sp>
        <p:nvSpPr>
          <p:cNvPr id="33" name="文字方塊 32">
            <a:extLst>
              <a:ext uri="{FF2B5EF4-FFF2-40B4-BE49-F238E27FC236}">
                <a16:creationId xmlns:a16="http://schemas.microsoft.com/office/drawing/2014/main" id="{177EAB68-116A-48E2-8BE1-082D8FAD3410}"/>
              </a:ext>
            </a:extLst>
          </p:cNvPr>
          <p:cNvSpPr txBox="1"/>
          <p:nvPr/>
        </p:nvSpPr>
        <p:spPr>
          <a:xfrm>
            <a:off x="7326770" y="2665677"/>
            <a:ext cx="4244051" cy="1384995"/>
          </a:xfrm>
          <a:prstGeom prst="rect">
            <a:avLst/>
          </a:prstGeom>
          <a:noFill/>
        </p:spPr>
        <p:txBody>
          <a:bodyPr wrap="square">
            <a:spAutoFit/>
          </a:bodyPr>
          <a:lstStyle/>
          <a:p>
            <a:pPr marL="285750" indent="-285750" algn="just">
              <a:buClr>
                <a:srgbClr val="C00000"/>
              </a:buClr>
              <a:buSzPct val="85000"/>
              <a:buFont typeface="Wingdings" panose="05000000000000000000" pitchFamily="2" charset="2"/>
              <a:buChar char="n"/>
            </a:pPr>
            <a:r>
              <a:rPr lang="en-US" altLang="zh-TW" sz="1400" dirty="0">
                <a:latin typeface="微軟正黑體" panose="020B0604030504040204" pitchFamily="34" charset="-120"/>
                <a:ea typeface="微軟正黑體" panose="020B0604030504040204" pitchFamily="34" charset="-120"/>
              </a:rPr>
              <a:t>2021-2022</a:t>
            </a:r>
            <a:r>
              <a:rPr lang="zh-TW" altLang="en-US" sz="1400" dirty="0">
                <a:latin typeface="微軟正黑體" panose="020B0604030504040204" pitchFamily="34" charset="-120"/>
                <a:ea typeface="微軟正黑體" panose="020B0604030504040204" pitchFamily="34" charset="-120"/>
              </a:rPr>
              <a:t>年度，聖雅各福群會服務超過</a:t>
            </a:r>
            <a:r>
              <a:rPr lang="en-US" altLang="zh-TW" sz="1400" dirty="0">
                <a:latin typeface="微軟正黑體" panose="020B0604030504040204" pitchFamily="34" charset="-120"/>
                <a:ea typeface="微軟正黑體" panose="020B0604030504040204" pitchFamily="34" charset="-120"/>
              </a:rPr>
              <a:t>250</a:t>
            </a:r>
            <a:r>
              <a:rPr lang="zh-TW" altLang="en-US" sz="1400" dirty="0">
                <a:latin typeface="微軟正黑體" panose="020B0604030504040204" pitchFamily="34" charset="-120"/>
                <a:ea typeface="微軟正黑體" panose="020B0604030504040204" pitchFamily="34" charset="-120"/>
              </a:rPr>
              <a:t>萬人次；服務對象包括幼兒、學童、青少年、成年人、家庭、長者及復康人士等。</a:t>
            </a:r>
            <a:endParaRPr lang="en-US" altLang="zh-TW" sz="1400" dirty="0">
              <a:latin typeface="微軟正黑體" panose="020B0604030504040204" pitchFamily="34" charset="-120"/>
              <a:ea typeface="微軟正黑體" panose="020B0604030504040204" pitchFamily="34" charset="-120"/>
            </a:endParaRPr>
          </a:p>
          <a:p>
            <a:pPr marL="285750" indent="-285750" algn="just">
              <a:buClr>
                <a:srgbClr val="C00000"/>
              </a:buClr>
              <a:buSzPct val="85000"/>
              <a:buFont typeface="Wingdings" panose="05000000000000000000" pitchFamily="2" charset="2"/>
              <a:buChar char="n"/>
            </a:pPr>
            <a:endParaRPr lang="en-US" altLang="zh-TW" sz="1400" dirty="0">
              <a:latin typeface="微軟正黑體" panose="020B0604030504040204" pitchFamily="34" charset="-120"/>
              <a:ea typeface="微軟正黑體" panose="020B0604030504040204" pitchFamily="34" charset="-120"/>
            </a:endParaRPr>
          </a:p>
          <a:p>
            <a:pPr marL="285750" indent="-285750" algn="just">
              <a:buClr>
                <a:srgbClr val="C0000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福群會提供多元化服務，由社區支援至院舍照顧，以配合不同人士的需要。</a:t>
            </a:r>
            <a:endParaRPr lang="zh-HK" altLang="en-US" sz="1400" dirty="0">
              <a:latin typeface="微軟正黑體" panose="020B0604030504040204" pitchFamily="34" charset="-120"/>
              <a:ea typeface="微軟正黑體" panose="020B0604030504040204" pitchFamily="34" charset="-120"/>
            </a:endParaRPr>
          </a:p>
        </p:txBody>
      </p:sp>
      <p:pic>
        <p:nvPicPr>
          <p:cNvPr id="34" name="圖片 33">
            <a:extLst>
              <a:ext uri="{FF2B5EF4-FFF2-40B4-BE49-F238E27FC236}">
                <a16:creationId xmlns:a16="http://schemas.microsoft.com/office/drawing/2014/main" id="{2D2D6D31-1060-471A-A89F-8B27C3E6D6A1}"/>
              </a:ext>
            </a:extLst>
          </p:cNvPr>
          <p:cNvPicPr>
            <a:picLocks noChangeAspect="1"/>
          </p:cNvPicPr>
          <p:nvPr/>
        </p:nvPicPr>
        <p:blipFill rotWithShape="1">
          <a:blip r:embed="rId4">
            <a:extLst>
              <a:ext uri="{28A0092B-C50C-407E-A947-70E740481C1C}">
                <a14:useLocalDpi xmlns:a14="http://schemas.microsoft.com/office/drawing/2010/main" val="0"/>
              </a:ext>
            </a:extLst>
          </a:blip>
          <a:srcRect t="4094" r="2686" b="1"/>
          <a:stretch/>
        </p:blipFill>
        <p:spPr>
          <a:xfrm>
            <a:off x="6113858" y="-6950"/>
            <a:ext cx="6090423" cy="306000"/>
          </a:xfrm>
          <a:prstGeom prst="rect">
            <a:avLst/>
          </a:prstGeom>
        </p:spPr>
      </p:pic>
    </p:spTree>
    <p:extLst>
      <p:ext uri="{BB962C8B-B14F-4D97-AF65-F5344CB8AC3E}">
        <p14:creationId xmlns:p14="http://schemas.microsoft.com/office/powerpoint/2010/main" val="4285842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EE9F2373-842F-6D5B-3406-58186E05C163}"/>
              </a:ext>
            </a:extLst>
          </p:cNvPr>
          <p:cNvSpPr>
            <a:spLocks noGrp="1"/>
          </p:cNvSpPr>
          <p:nvPr>
            <p:ph type="sldNum" sz="quarter" idx="12"/>
          </p:nvPr>
        </p:nvSpPr>
        <p:spPr/>
        <p:txBody>
          <a:bodyPr/>
          <a:lstStyle/>
          <a:p>
            <a:fld id="{BF51EE28-1E99-4B0E-8C86-5CA0BCD9F11B}" type="slidenum">
              <a:rPr lang="zh-HK" altLang="en-US" smtClean="0"/>
              <a:t>6</a:t>
            </a:fld>
            <a:endParaRPr lang="zh-HK" altLang="en-US"/>
          </a:p>
        </p:txBody>
      </p:sp>
      <p:pic>
        <p:nvPicPr>
          <p:cNvPr id="6" name="圖片 5" descr="一張含有 圖形, 字型, 平面設計, 螢幕擷取畫面 的圖片&#10;&#10;自動產生的描述">
            <a:extLst>
              <a:ext uri="{FF2B5EF4-FFF2-40B4-BE49-F238E27FC236}">
                <a16:creationId xmlns:a16="http://schemas.microsoft.com/office/drawing/2014/main" id="{0635A359-F2B7-5835-F34E-0485C3A15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81" y="5934716"/>
            <a:ext cx="2241680" cy="719409"/>
          </a:xfrm>
          <a:prstGeom prst="rect">
            <a:avLst/>
          </a:prstGeom>
        </p:spPr>
      </p:pic>
      <p:grpSp>
        <p:nvGrpSpPr>
          <p:cNvPr id="7" name="object 5">
            <a:extLst>
              <a:ext uri="{FF2B5EF4-FFF2-40B4-BE49-F238E27FC236}">
                <a16:creationId xmlns:a16="http://schemas.microsoft.com/office/drawing/2014/main" id="{1475E974-9E5B-0630-6A33-65AAD3C686B3}"/>
              </a:ext>
            </a:extLst>
          </p:cNvPr>
          <p:cNvGrpSpPr/>
          <p:nvPr/>
        </p:nvGrpSpPr>
        <p:grpSpPr>
          <a:xfrm>
            <a:off x="0" y="6654125"/>
            <a:ext cx="12204000" cy="209550"/>
            <a:chOff x="0" y="11099410"/>
            <a:chExt cx="20104100" cy="209550"/>
          </a:xfrm>
        </p:grpSpPr>
        <p:sp>
          <p:nvSpPr>
            <p:cNvPr id="8" name="object 6">
              <a:extLst>
                <a:ext uri="{FF2B5EF4-FFF2-40B4-BE49-F238E27FC236}">
                  <a16:creationId xmlns:a16="http://schemas.microsoft.com/office/drawing/2014/main" id="{2BAC832F-6A66-B967-9CFF-4BFEB5C41DEE}"/>
                </a:ext>
              </a:extLst>
            </p:cNvPr>
            <p:cNvSpPr/>
            <p:nvPr/>
          </p:nvSpPr>
          <p:spPr>
            <a:xfrm>
              <a:off x="0" y="11099410"/>
              <a:ext cx="1005205" cy="209550"/>
            </a:xfrm>
            <a:custGeom>
              <a:avLst/>
              <a:gdLst/>
              <a:ahLst/>
              <a:cxnLst/>
              <a:rect l="l" t="t" r="r" b="b"/>
              <a:pathLst>
                <a:path w="1005205" h="209550">
                  <a:moveTo>
                    <a:pt x="1005204" y="0"/>
                  </a:moveTo>
                  <a:lnTo>
                    <a:pt x="0" y="0"/>
                  </a:lnTo>
                  <a:lnTo>
                    <a:pt x="0" y="209145"/>
                  </a:lnTo>
                  <a:lnTo>
                    <a:pt x="1005204" y="209145"/>
                  </a:lnTo>
                  <a:lnTo>
                    <a:pt x="1005204" y="0"/>
                  </a:lnTo>
                  <a:close/>
                </a:path>
              </a:pathLst>
            </a:custGeom>
            <a:solidFill>
              <a:srgbClr val="C63C3C"/>
            </a:solidFill>
          </p:spPr>
          <p:txBody>
            <a:bodyPr wrap="square" lIns="0" tIns="0" rIns="0" bIns="0" rtlCol="0"/>
            <a:lstStyle/>
            <a:p>
              <a:endParaRPr/>
            </a:p>
          </p:txBody>
        </p:sp>
        <p:sp>
          <p:nvSpPr>
            <p:cNvPr id="9" name="object 7">
              <a:extLst>
                <a:ext uri="{FF2B5EF4-FFF2-40B4-BE49-F238E27FC236}">
                  <a16:creationId xmlns:a16="http://schemas.microsoft.com/office/drawing/2014/main" id="{1948CC3E-92FB-227E-E314-A335AEDAEC75}"/>
                </a:ext>
              </a:extLst>
            </p:cNvPr>
            <p:cNvSpPr/>
            <p:nvPr/>
          </p:nvSpPr>
          <p:spPr>
            <a:xfrm>
              <a:off x="1005205" y="11099410"/>
              <a:ext cx="3843020" cy="209550"/>
            </a:xfrm>
            <a:custGeom>
              <a:avLst/>
              <a:gdLst/>
              <a:ahLst/>
              <a:cxnLst/>
              <a:rect l="l" t="t" r="r" b="b"/>
              <a:pathLst>
                <a:path w="3843020" h="209550">
                  <a:moveTo>
                    <a:pt x="3842804" y="0"/>
                  </a:moveTo>
                  <a:lnTo>
                    <a:pt x="0" y="0"/>
                  </a:lnTo>
                  <a:lnTo>
                    <a:pt x="0" y="209145"/>
                  </a:lnTo>
                  <a:lnTo>
                    <a:pt x="3842804" y="209145"/>
                  </a:lnTo>
                  <a:lnTo>
                    <a:pt x="3842804" y="0"/>
                  </a:lnTo>
                  <a:close/>
                </a:path>
              </a:pathLst>
            </a:custGeom>
            <a:solidFill>
              <a:srgbClr val="FF8431"/>
            </a:solidFill>
          </p:spPr>
          <p:txBody>
            <a:bodyPr wrap="square" lIns="0" tIns="0" rIns="0" bIns="0" rtlCol="0"/>
            <a:lstStyle/>
            <a:p>
              <a:endParaRPr/>
            </a:p>
          </p:txBody>
        </p:sp>
        <p:sp>
          <p:nvSpPr>
            <p:cNvPr id="10" name="object 8">
              <a:extLst>
                <a:ext uri="{FF2B5EF4-FFF2-40B4-BE49-F238E27FC236}">
                  <a16:creationId xmlns:a16="http://schemas.microsoft.com/office/drawing/2014/main" id="{CBFEDDDB-DBBA-798E-C7EC-CB36AB5947E6}"/>
                </a:ext>
              </a:extLst>
            </p:cNvPr>
            <p:cNvSpPr/>
            <p:nvPr/>
          </p:nvSpPr>
          <p:spPr>
            <a:xfrm>
              <a:off x="4848019" y="11099410"/>
              <a:ext cx="283210" cy="209550"/>
            </a:xfrm>
            <a:custGeom>
              <a:avLst/>
              <a:gdLst/>
              <a:ahLst/>
              <a:cxnLst/>
              <a:rect l="l" t="t" r="r" b="b"/>
              <a:pathLst>
                <a:path w="283210" h="209550">
                  <a:moveTo>
                    <a:pt x="282713" y="0"/>
                  </a:moveTo>
                  <a:lnTo>
                    <a:pt x="0" y="0"/>
                  </a:lnTo>
                  <a:lnTo>
                    <a:pt x="0" y="209145"/>
                  </a:lnTo>
                  <a:lnTo>
                    <a:pt x="282713" y="209145"/>
                  </a:lnTo>
                  <a:lnTo>
                    <a:pt x="282713" y="0"/>
                  </a:lnTo>
                  <a:close/>
                </a:path>
              </a:pathLst>
            </a:custGeom>
            <a:solidFill>
              <a:srgbClr val="2A2ABA"/>
            </a:solidFill>
          </p:spPr>
          <p:txBody>
            <a:bodyPr wrap="square" lIns="0" tIns="0" rIns="0" bIns="0" rtlCol="0"/>
            <a:lstStyle/>
            <a:p>
              <a:endParaRPr/>
            </a:p>
          </p:txBody>
        </p:sp>
        <p:sp>
          <p:nvSpPr>
            <p:cNvPr id="11" name="object 9">
              <a:extLst>
                <a:ext uri="{FF2B5EF4-FFF2-40B4-BE49-F238E27FC236}">
                  <a16:creationId xmlns:a16="http://schemas.microsoft.com/office/drawing/2014/main" id="{E5717ECE-7966-1F76-7F18-57AEE64611A6}"/>
                </a:ext>
              </a:extLst>
            </p:cNvPr>
            <p:cNvSpPr/>
            <p:nvPr/>
          </p:nvSpPr>
          <p:spPr>
            <a:xfrm>
              <a:off x="5130733" y="11099410"/>
              <a:ext cx="1414145" cy="209550"/>
            </a:xfrm>
            <a:custGeom>
              <a:avLst/>
              <a:gdLst/>
              <a:ahLst/>
              <a:cxnLst/>
              <a:rect l="l" t="t" r="r" b="b"/>
              <a:pathLst>
                <a:path w="1414145" h="209550">
                  <a:moveTo>
                    <a:pt x="0" y="209145"/>
                  </a:moveTo>
                  <a:lnTo>
                    <a:pt x="1413569" y="209145"/>
                  </a:lnTo>
                  <a:lnTo>
                    <a:pt x="1413569" y="0"/>
                  </a:lnTo>
                  <a:lnTo>
                    <a:pt x="0" y="0"/>
                  </a:lnTo>
                  <a:lnTo>
                    <a:pt x="0" y="209145"/>
                  </a:lnTo>
                  <a:close/>
                </a:path>
              </a:pathLst>
            </a:custGeom>
            <a:solidFill>
              <a:srgbClr val="4EA217">
                <a:alpha val="75000"/>
              </a:srgbClr>
            </a:solidFill>
          </p:spPr>
          <p:txBody>
            <a:bodyPr wrap="square" lIns="0" tIns="0" rIns="0" bIns="0" rtlCol="0"/>
            <a:lstStyle/>
            <a:p>
              <a:endParaRPr/>
            </a:p>
          </p:txBody>
        </p:sp>
        <p:sp>
          <p:nvSpPr>
            <p:cNvPr id="12" name="object 10">
              <a:extLst>
                <a:ext uri="{FF2B5EF4-FFF2-40B4-BE49-F238E27FC236}">
                  <a16:creationId xmlns:a16="http://schemas.microsoft.com/office/drawing/2014/main" id="{4C251C70-2F45-6F5E-6D88-7333E0DA40EF}"/>
                </a:ext>
              </a:extLst>
            </p:cNvPr>
            <p:cNvSpPr/>
            <p:nvPr/>
          </p:nvSpPr>
          <p:spPr>
            <a:xfrm>
              <a:off x="6544303" y="11099410"/>
              <a:ext cx="1424305" cy="209550"/>
            </a:xfrm>
            <a:custGeom>
              <a:avLst/>
              <a:gdLst/>
              <a:ahLst/>
              <a:cxnLst/>
              <a:rect l="l" t="t" r="r" b="b"/>
              <a:pathLst>
                <a:path w="1424304" h="209550">
                  <a:moveTo>
                    <a:pt x="1424050" y="0"/>
                  </a:moveTo>
                  <a:lnTo>
                    <a:pt x="0" y="0"/>
                  </a:lnTo>
                  <a:lnTo>
                    <a:pt x="0" y="209145"/>
                  </a:lnTo>
                  <a:lnTo>
                    <a:pt x="1424050" y="209145"/>
                  </a:lnTo>
                  <a:lnTo>
                    <a:pt x="1424050" y="0"/>
                  </a:lnTo>
                  <a:close/>
                </a:path>
              </a:pathLst>
            </a:custGeom>
            <a:solidFill>
              <a:srgbClr val="F6B888"/>
            </a:solidFill>
          </p:spPr>
          <p:txBody>
            <a:bodyPr wrap="square" lIns="0" tIns="0" rIns="0" bIns="0" rtlCol="0"/>
            <a:lstStyle/>
            <a:p>
              <a:endParaRPr/>
            </a:p>
          </p:txBody>
        </p:sp>
        <p:sp>
          <p:nvSpPr>
            <p:cNvPr id="13" name="object 11">
              <a:extLst>
                <a:ext uri="{FF2B5EF4-FFF2-40B4-BE49-F238E27FC236}">
                  <a16:creationId xmlns:a16="http://schemas.microsoft.com/office/drawing/2014/main" id="{0F5D404A-B493-0432-FACC-0E2EFF6D9EED}"/>
                </a:ext>
              </a:extLst>
            </p:cNvPr>
            <p:cNvSpPr/>
            <p:nvPr/>
          </p:nvSpPr>
          <p:spPr>
            <a:xfrm>
              <a:off x="7968343" y="11099410"/>
              <a:ext cx="2576195" cy="209550"/>
            </a:xfrm>
            <a:custGeom>
              <a:avLst/>
              <a:gdLst/>
              <a:ahLst/>
              <a:cxnLst/>
              <a:rect l="l" t="t" r="r" b="b"/>
              <a:pathLst>
                <a:path w="2576195" h="209550">
                  <a:moveTo>
                    <a:pt x="2575837" y="0"/>
                  </a:moveTo>
                  <a:lnTo>
                    <a:pt x="0" y="0"/>
                  </a:lnTo>
                  <a:lnTo>
                    <a:pt x="0" y="209145"/>
                  </a:lnTo>
                  <a:lnTo>
                    <a:pt x="2575837" y="209145"/>
                  </a:lnTo>
                  <a:lnTo>
                    <a:pt x="2575837" y="0"/>
                  </a:lnTo>
                  <a:close/>
                </a:path>
              </a:pathLst>
            </a:custGeom>
            <a:solidFill>
              <a:srgbClr val="C63C3C"/>
            </a:solidFill>
          </p:spPr>
          <p:txBody>
            <a:bodyPr wrap="square" lIns="0" tIns="0" rIns="0" bIns="0" rtlCol="0"/>
            <a:lstStyle/>
            <a:p>
              <a:endParaRPr/>
            </a:p>
          </p:txBody>
        </p:sp>
        <p:sp>
          <p:nvSpPr>
            <p:cNvPr id="14" name="object 12">
              <a:extLst>
                <a:ext uri="{FF2B5EF4-FFF2-40B4-BE49-F238E27FC236}">
                  <a16:creationId xmlns:a16="http://schemas.microsoft.com/office/drawing/2014/main" id="{B8485524-B31C-A743-FA12-745DC781AF5C}"/>
                </a:ext>
              </a:extLst>
            </p:cNvPr>
            <p:cNvSpPr/>
            <p:nvPr/>
          </p:nvSpPr>
          <p:spPr>
            <a:xfrm>
              <a:off x="10544181" y="11099410"/>
              <a:ext cx="2974340" cy="209550"/>
            </a:xfrm>
            <a:custGeom>
              <a:avLst/>
              <a:gdLst/>
              <a:ahLst/>
              <a:cxnLst/>
              <a:rect l="l" t="t" r="r" b="b"/>
              <a:pathLst>
                <a:path w="2974340" h="209550">
                  <a:moveTo>
                    <a:pt x="2973731" y="0"/>
                  </a:moveTo>
                  <a:lnTo>
                    <a:pt x="0" y="0"/>
                  </a:lnTo>
                  <a:lnTo>
                    <a:pt x="0" y="209145"/>
                  </a:lnTo>
                  <a:lnTo>
                    <a:pt x="2973731" y="209145"/>
                  </a:lnTo>
                  <a:lnTo>
                    <a:pt x="2973731" y="0"/>
                  </a:lnTo>
                  <a:close/>
                </a:path>
              </a:pathLst>
            </a:custGeom>
            <a:solidFill>
              <a:srgbClr val="2A2ABA"/>
            </a:solidFill>
          </p:spPr>
          <p:txBody>
            <a:bodyPr wrap="square" lIns="0" tIns="0" rIns="0" bIns="0" rtlCol="0"/>
            <a:lstStyle/>
            <a:p>
              <a:endParaRPr/>
            </a:p>
          </p:txBody>
        </p:sp>
        <p:sp>
          <p:nvSpPr>
            <p:cNvPr id="15" name="object 13">
              <a:extLst>
                <a:ext uri="{FF2B5EF4-FFF2-40B4-BE49-F238E27FC236}">
                  <a16:creationId xmlns:a16="http://schemas.microsoft.com/office/drawing/2014/main" id="{E736FFB4-46F7-8E44-90DC-64A8236BB57D}"/>
                </a:ext>
              </a:extLst>
            </p:cNvPr>
            <p:cNvSpPr/>
            <p:nvPr/>
          </p:nvSpPr>
          <p:spPr>
            <a:xfrm>
              <a:off x="13517912" y="11099410"/>
              <a:ext cx="817244" cy="209550"/>
            </a:xfrm>
            <a:custGeom>
              <a:avLst/>
              <a:gdLst/>
              <a:ahLst/>
              <a:cxnLst/>
              <a:rect l="l" t="t" r="r" b="b"/>
              <a:pathLst>
                <a:path w="817244" h="209550">
                  <a:moveTo>
                    <a:pt x="816729" y="0"/>
                  </a:moveTo>
                  <a:lnTo>
                    <a:pt x="0" y="0"/>
                  </a:lnTo>
                  <a:lnTo>
                    <a:pt x="0" y="209145"/>
                  </a:lnTo>
                  <a:lnTo>
                    <a:pt x="816729" y="209145"/>
                  </a:lnTo>
                  <a:lnTo>
                    <a:pt x="816729" y="0"/>
                  </a:lnTo>
                  <a:close/>
                </a:path>
              </a:pathLst>
            </a:custGeom>
            <a:solidFill>
              <a:srgbClr val="FF8431"/>
            </a:solidFill>
          </p:spPr>
          <p:txBody>
            <a:bodyPr wrap="square" lIns="0" tIns="0" rIns="0" bIns="0" rtlCol="0"/>
            <a:lstStyle/>
            <a:p>
              <a:endParaRPr/>
            </a:p>
          </p:txBody>
        </p:sp>
        <p:sp>
          <p:nvSpPr>
            <p:cNvPr id="16" name="object 14">
              <a:extLst>
                <a:ext uri="{FF2B5EF4-FFF2-40B4-BE49-F238E27FC236}">
                  <a16:creationId xmlns:a16="http://schemas.microsoft.com/office/drawing/2014/main" id="{81137A54-26D0-D842-1709-63B105FFCC09}"/>
                </a:ext>
              </a:extLst>
            </p:cNvPr>
            <p:cNvSpPr/>
            <p:nvPr/>
          </p:nvSpPr>
          <p:spPr>
            <a:xfrm>
              <a:off x="14334641" y="11099410"/>
              <a:ext cx="2021205" cy="209550"/>
            </a:xfrm>
            <a:custGeom>
              <a:avLst/>
              <a:gdLst/>
              <a:ahLst/>
              <a:cxnLst/>
              <a:rect l="l" t="t" r="r" b="b"/>
              <a:pathLst>
                <a:path w="2021205" h="209550">
                  <a:moveTo>
                    <a:pt x="0" y="209145"/>
                  </a:moveTo>
                  <a:lnTo>
                    <a:pt x="2020880" y="209145"/>
                  </a:lnTo>
                  <a:lnTo>
                    <a:pt x="2020880" y="0"/>
                  </a:lnTo>
                  <a:lnTo>
                    <a:pt x="0" y="0"/>
                  </a:lnTo>
                  <a:lnTo>
                    <a:pt x="0" y="209145"/>
                  </a:lnTo>
                  <a:close/>
                </a:path>
              </a:pathLst>
            </a:custGeom>
            <a:solidFill>
              <a:srgbClr val="4EA217">
                <a:alpha val="75000"/>
              </a:srgbClr>
            </a:solidFill>
          </p:spPr>
          <p:txBody>
            <a:bodyPr wrap="square" lIns="0" tIns="0" rIns="0" bIns="0" rtlCol="0"/>
            <a:lstStyle/>
            <a:p>
              <a:endParaRPr/>
            </a:p>
          </p:txBody>
        </p:sp>
        <p:sp>
          <p:nvSpPr>
            <p:cNvPr id="17" name="object 15">
              <a:extLst>
                <a:ext uri="{FF2B5EF4-FFF2-40B4-BE49-F238E27FC236}">
                  <a16:creationId xmlns:a16="http://schemas.microsoft.com/office/drawing/2014/main" id="{1632F008-AB1F-057B-A2BE-BC5AAFA90D01}"/>
                </a:ext>
              </a:extLst>
            </p:cNvPr>
            <p:cNvSpPr/>
            <p:nvPr/>
          </p:nvSpPr>
          <p:spPr>
            <a:xfrm>
              <a:off x="16355522" y="11099410"/>
              <a:ext cx="3749040" cy="209550"/>
            </a:xfrm>
            <a:custGeom>
              <a:avLst/>
              <a:gdLst/>
              <a:ahLst/>
              <a:cxnLst/>
              <a:rect l="l" t="t" r="r" b="b"/>
              <a:pathLst>
                <a:path w="3749040" h="209550">
                  <a:moveTo>
                    <a:pt x="3748566" y="0"/>
                  </a:moveTo>
                  <a:lnTo>
                    <a:pt x="0" y="0"/>
                  </a:lnTo>
                  <a:lnTo>
                    <a:pt x="0" y="209145"/>
                  </a:lnTo>
                  <a:lnTo>
                    <a:pt x="3748566" y="209145"/>
                  </a:lnTo>
                  <a:lnTo>
                    <a:pt x="3748566" y="0"/>
                  </a:lnTo>
                  <a:close/>
                </a:path>
              </a:pathLst>
            </a:custGeom>
            <a:solidFill>
              <a:srgbClr val="F6B888"/>
            </a:solidFill>
          </p:spPr>
          <p:txBody>
            <a:bodyPr wrap="square" lIns="0" tIns="0" rIns="0" bIns="0" rtlCol="0"/>
            <a:lstStyle/>
            <a:p>
              <a:endParaRPr/>
            </a:p>
          </p:txBody>
        </p:sp>
      </p:grpSp>
      <p:grpSp>
        <p:nvGrpSpPr>
          <p:cNvPr id="18" name="群組 17">
            <a:extLst>
              <a:ext uri="{FF2B5EF4-FFF2-40B4-BE49-F238E27FC236}">
                <a16:creationId xmlns:a16="http://schemas.microsoft.com/office/drawing/2014/main" id="{2C92CDEC-4597-CBE9-7AEF-010AC5F60AE8}"/>
              </a:ext>
            </a:extLst>
          </p:cNvPr>
          <p:cNvGrpSpPr>
            <a:grpSpLocks noChangeAspect="1"/>
          </p:cNvGrpSpPr>
          <p:nvPr/>
        </p:nvGrpSpPr>
        <p:grpSpPr>
          <a:xfrm>
            <a:off x="11903452" y="6382541"/>
            <a:ext cx="288548" cy="288000"/>
            <a:chOff x="4714875" y="3276599"/>
            <a:chExt cx="2164125" cy="2160000"/>
          </a:xfrm>
        </p:grpSpPr>
        <p:sp>
          <p:nvSpPr>
            <p:cNvPr id="19" name="矩形 18">
              <a:extLst>
                <a:ext uri="{FF2B5EF4-FFF2-40B4-BE49-F238E27FC236}">
                  <a16:creationId xmlns:a16="http://schemas.microsoft.com/office/drawing/2014/main" id="{E65B0541-8EC6-1E37-5362-7672BF90E791}"/>
                </a:ext>
              </a:extLst>
            </p:cNvPr>
            <p:cNvSpPr/>
            <p:nvPr/>
          </p:nvSpPr>
          <p:spPr>
            <a:xfrm>
              <a:off x="4714875" y="3276599"/>
              <a:ext cx="1080000" cy="10800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0" name="矩形 19">
              <a:extLst>
                <a:ext uri="{FF2B5EF4-FFF2-40B4-BE49-F238E27FC236}">
                  <a16:creationId xmlns:a16="http://schemas.microsoft.com/office/drawing/2014/main" id="{8AC85E25-33EA-7C46-455B-E57EE77AADAB}"/>
                </a:ext>
              </a:extLst>
            </p:cNvPr>
            <p:cNvSpPr/>
            <p:nvPr/>
          </p:nvSpPr>
          <p:spPr>
            <a:xfrm>
              <a:off x="5799000" y="4356599"/>
              <a:ext cx="1080000" cy="1080000"/>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1" name="矩形 20">
              <a:extLst>
                <a:ext uri="{FF2B5EF4-FFF2-40B4-BE49-F238E27FC236}">
                  <a16:creationId xmlns:a16="http://schemas.microsoft.com/office/drawing/2014/main" id="{758F2F2A-01AF-E1C7-F403-A38B3F716D40}"/>
                </a:ext>
              </a:extLst>
            </p:cNvPr>
            <p:cNvSpPr/>
            <p:nvPr/>
          </p:nvSpPr>
          <p:spPr>
            <a:xfrm>
              <a:off x="5794875" y="3276599"/>
              <a:ext cx="1080000" cy="1080000"/>
            </a:xfrm>
            <a:prstGeom prst="rect">
              <a:avLst/>
            </a:prstGeom>
            <a:solidFill>
              <a:srgbClr val="00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2" name="矩形 21">
              <a:extLst>
                <a:ext uri="{FF2B5EF4-FFF2-40B4-BE49-F238E27FC236}">
                  <a16:creationId xmlns:a16="http://schemas.microsoft.com/office/drawing/2014/main" id="{3B9D8D7E-936B-83BA-6736-C75C0E922C57}"/>
                </a:ext>
              </a:extLst>
            </p:cNvPr>
            <p:cNvSpPr/>
            <p:nvPr/>
          </p:nvSpPr>
          <p:spPr>
            <a:xfrm>
              <a:off x="4719000" y="4356599"/>
              <a:ext cx="1080000" cy="10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pic>
        <p:nvPicPr>
          <p:cNvPr id="23" name="圖片 22">
            <a:extLst>
              <a:ext uri="{FF2B5EF4-FFF2-40B4-BE49-F238E27FC236}">
                <a16:creationId xmlns:a16="http://schemas.microsoft.com/office/drawing/2014/main" id="{EB96B323-A959-4C6B-93A9-FF07F6AB8434}"/>
              </a:ext>
            </a:extLst>
          </p:cNvPr>
          <p:cNvPicPr>
            <a:picLocks noChangeAspect="1"/>
          </p:cNvPicPr>
          <p:nvPr/>
        </p:nvPicPr>
        <p:blipFill rotWithShape="1">
          <a:blip r:embed="rId3">
            <a:extLst>
              <a:ext uri="{28A0092B-C50C-407E-A947-70E740481C1C}">
                <a14:useLocalDpi xmlns:a14="http://schemas.microsoft.com/office/drawing/2010/main" val="0"/>
              </a:ext>
            </a:extLst>
          </a:blip>
          <a:srcRect t="4094" r="2686" b="1"/>
          <a:stretch/>
        </p:blipFill>
        <p:spPr>
          <a:xfrm>
            <a:off x="6113858" y="-6950"/>
            <a:ext cx="6090423" cy="306000"/>
          </a:xfrm>
          <a:prstGeom prst="rect">
            <a:avLst/>
          </a:prstGeom>
        </p:spPr>
      </p:pic>
      <p:sp>
        <p:nvSpPr>
          <p:cNvPr id="24" name="文字方塊 23">
            <a:extLst>
              <a:ext uri="{FF2B5EF4-FFF2-40B4-BE49-F238E27FC236}">
                <a16:creationId xmlns:a16="http://schemas.microsoft.com/office/drawing/2014/main" id="{F8D73834-D1DB-433C-ABF0-54B384B4AFDB}"/>
              </a:ext>
            </a:extLst>
          </p:cNvPr>
          <p:cNvSpPr txBox="1"/>
          <p:nvPr/>
        </p:nvSpPr>
        <p:spPr>
          <a:xfrm>
            <a:off x="1010696" y="577265"/>
            <a:ext cx="3953513" cy="400110"/>
          </a:xfrm>
          <a:prstGeom prst="rect">
            <a:avLst/>
          </a:prstGeom>
          <a:noFill/>
        </p:spPr>
        <p:txBody>
          <a:bodyPr wrap="square">
            <a:spAutoFit/>
          </a:bodyPr>
          <a:lstStyle/>
          <a:p>
            <a:pPr algn="l">
              <a:lnSpc>
                <a:spcPct val="100000"/>
              </a:lnSpc>
            </a:pPr>
            <a:r>
              <a:rPr lang="zh-TW" altLang="en-US" sz="2000" b="1" dirty="0">
                <a:latin typeface="微軟正黑體" panose="020B0604030504040204" pitchFamily="34" charset="-120"/>
                <a:ea typeface="微軟正黑體" panose="020B0604030504040204" pitchFamily="34" charset="-120"/>
                <a:cs typeface="Arial" panose="020B0604020202020204" pitchFamily="34" charset="0"/>
              </a:rPr>
              <a:t>持續照顧服務</a:t>
            </a:r>
            <a:r>
              <a:rPr lang="en-US" altLang="zh-TW" sz="2000" b="1" dirty="0">
                <a:latin typeface="微軟正黑體" panose="020B0604030504040204" pitchFamily="34" charset="-120"/>
                <a:ea typeface="微軟正黑體" panose="020B0604030504040204" pitchFamily="34" charset="-120"/>
                <a:cs typeface="Arial" panose="020B0604020202020204" pitchFamily="34" charset="0"/>
              </a:rPr>
              <a:t>【</a:t>
            </a:r>
            <a:r>
              <a:rPr lang="zh-TW" altLang="en-US" sz="2000" b="1" dirty="0">
                <a:latin typeface="微軟正黑體" panose="020B0604030504040204" pitchFamily="34" charset="-120"/>
                <a:ea typeface="微軟正黑體" panose="020B0604030504040204" pitchFamily="34" charset="-120"/>
                <a:cs typeface="Arial" panose="020B0604020202020204" pitchFamily="34" charset="0"/>
              </a:rPr>
              <a:t>長者服務</a:t>
            </a:r>
            <a:r>
              <a:rPr lang="en-US" altLang="zh-TW" sz="2000" b="1" dirty="0">
                <a:latin typeface="微軟正黑體" panose="020B0604030504040204" pitchFamily="34" charset="-120"/>
                <a:ea typeface="微軟正黑體" panose="020B0604030504040204" pitchFamily="34" charset="-120"/>
                <a:cs typeface="Arial" panose="020B0604020202020204" pitchFamily="34" charset="0"/>
              </a:rPr>
              <a:t>】</a:t>
            </a:r>
            <a:endParaRPr lang="zh-HK" altLang="en-US" sz="2000" b="1" dirty="0">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25" name="群組 24">
            <a:extLst>
              <a:ext uri="{FF2B5EF4-FFF2-40B4-BE49-F238E27FC236}">
                <a16:creationId xmlns:a16="http://schemas.microsoft.com/office/drawing/2014/main" id="{1DFA4B12-C029-4B00-A552-1DF70E8F26CC}"/>
              </a:ext>
            </a:extLst>
          </p:cNvPr>
          <p:cNvGrpSpPr>
            <a:grpSpLocks noChangeAspect="1"/>
          </p:cNvGrpSpPr>
          <p:nvPr/>
        </p:nvGrpSpPr>
        <p:grpSpPr>
          <a:xfrm>
            <a:off x="610200" y="617931"/>
            <a:ext cx="288548" cy="288000"/>
            <a:chOff x="4714875" y="3276599"/>
            <a:chExt cx="2164125" cy="2160000"/>
          </a:xfrm>
        </p:grpSpPr>
        <p:sp>
          <p:nvSpPr>
            <p:cNvPr id="26" name="矩形 25">
              <a:extLst>
                <a:ext uri="{FF2B5EF4-FFF2-40B4-BE49-F238E27FC236}">
                  <a16:creationId xmlns:a16="http://schemas.microsoft.com/office/drawing/2014/main" id="{67F43F3A-5AE8-4FE5-8280-71DEB9B05AE6}"/>
                </a:ext>
              </a:extLst>
            </p:cNvPr>
            <p:cNvSpPr/>
            <p:nvPr/>
          </p:nvSpPr>
          <p:spPr>
            <a:xfrm>
              <a:off x="4714875" y="3276599"/>
              <a:ext cx="1080000" cy="10800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7" name="矩形 26">
              <a:extLst>
                <a:ext uri="{FF2B5EF4-FFF2-40B4-BE49-F238E27FC236}">
                  <a16:creationId xmlns:a16="http://schemas.microsoft.com/office/drawing/2014/main" id="{D961E850-5B3D-4895-8D7F-3BC3B9E130A1}"/>
                </a:ext>
              </a:extLst>
            </p:cNvPr>
            <p:cNvSpPr/>
            <p:nvPr/>
          </p:nvSpPr>
          <p:spPr>
            <a:xfrm>
              <a:off x="5799000" y="4356599"/>
              <a:ext cx="1080000" cy="1080000"/>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8" name="矩形 27">
              <a:extLst>
                <a:ext uri="{FF2B5EF4-FFF2-40B4-BE49-F238E27FC236}">
                  <a16:creationId xmlns:a16="http://schemas.microsoft.com/office/drawing/2014/main" id="{4920886F-E1DA-4CCB-847F-15FE1EBF1DA4}"/>
                </a:ext>
              </a:extLst>
            </p:cNvPr>
            <p:cNvSpPr/>
            <p:nvPr/>
          </p:nvSpPr>
          <p:spPr>
            <a:xfrm>
              <a:off x="5794875" y="3276599"/>
              <a:ext cx="1080000" cy="1080000"/>
            </a:xfrm>
            <a:prstGeom prst="rect">
              <a:avLst/>
            </a:prstGeom>
            <a:solidFill>
              <a:srgbClr val="00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9" name="矩形 28">
              <a:extLst>
                <a:ext uri="{FF2B5EF4-FFF2-40B4-BE49-F238E27FC236}">
                  <a16:creationId xmlns:a16="http://schemas.microsoft.com/office/drawing/2014/main" id="{EA013F25-93FD-4190-88A3-DB83BFA0F4D0}"/>
                </a:ext>
              </a:extLst>
            </p:cNvPr>
            <p:cNvSpPr/>
            <p:nvPr/>
          </p:nvSpPr>
          <p:spPr>
            <a:xfrm>
              <a:off x="4719000" y="4356599"/>
              <a:ext cx="1080000" cy="10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sp>
        <p:nvSpPr>
          <p:cNvPr id="30" name="文字方塊 29">
            <a:extLst>
              <a:ext uri="{FF2B5EF4-FFF2-40B4-BE49-F238E27FC236}">
                <a16:creationId xmlns:a16="http://schemas.microsoft.com/office/drawing/2014/main" id="{CF5C93F9-465A-44F1-8249-83EF5C848649}"/>
              </a:ext>
            </a:extLst>
          </p:cNvPr>
          <p:cNvSpPr txBox="1"/>
          <p:nvPr/>
        </p:nvSpPr>
        <p:spPr>
          <a:xfrm>
            <a:off x="1078369" y="1046267"/>
            <a:ext cx="10380205" cy="1022203"/>
          </a:xfrm>
          <a:prstGeom prst="rect">
            <a:avLst/>
          </a:prstGeom>
          <a:noFill/>
        </p:spPr>
        <p:txBody>
          <a:bodyPr wrap="square">
            <a:spAutoFit/>
          </a:bodyPr>
          <a:lstStyle/>
          <a:p>
            <a:pPr marL="285750" indent="-285750" algn="just">
              <a:lnSpc>
                <a:spcPct val="150000"/>
              </a:lnSpc>
              <a:buClr>
                <a:srgbClr val="C0000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聖雅各福群會的長者服務始於</a:t>
            </a:r>
            <a:r>
              <a:rPr lang="en-US" altLang="zh-TW" sz="1400" dirty="0">
                <a:latin typeface="微軟正黑體" panose="020B0604030504040204" pitchFamily="34" charset="-120"/>
                <a:ea typeface="微軟正黑體" panose="020B0604030504040204" pitchFamily="34" charset="-120"/>
              </a:rPr>
              <a:t>1967</a:t>
            </a:r>
            <a:r>
              <a:rPr lang="zh-TW" altLang="en-US" sz="1400" dirty="0">
                <a:latin typeface="微軟正黑體" panose="020B0604030504040204" pitchFamily="34" charset="-120"/>
                <a:ea typeface="微軟正黑體" panose="020B0604030504040204" pitchFamily="34" charset="-120"/>
              </a:rPr>
              <a:t>年</a:t>
            </a:r>
            <a:r>
              <a:rPr lang="en-US" altLang="zh-TW" sz="1400" dirty="0">
                <a:latin typeface="微軟正黑體" panose="020B0604030504040204" pitchFamily="34" charset="-120"/>
                <a:ea typeface="微軟正黑體" panose="020B0604030504040204" pitchFamily="34" charset="-120"/>
              </a:rPr>
              <a:t>9</a:t>
            </a:r>
            <a:r>
              <a:rPr lang="zh-TW" altLang="en-US" sz="1400" dirty="0">
                <a:latin typeface="微軟正黑體" panose="020B0604030504040204" pitchFamily="34" charset="-120"/>
                <a:ea typeface="微軟正黑體" panose="020B0604030504040204" pitchFamily="34" charset="-120"/>
              </a:rPr>
              <a:t>月，以服務社區長者及推動敬老社區活動為主。經過多年的發展，本會提供的長者服務更見專業化。我們推行無縫一站式護老服務，強調以跨專業知識和工作模式提供整合的持續照顧予有需要的長者，並於</a:t>
            </a:r>
            <a:r>
              <a:rPr lang="en-US" altLang="zh-TW" sz="1400" dirty="0">
                <a:latin typeface="微軟正黑體" panose="020B0604030504040204" pitchFamily="34" charset="-120"/>
                <a:ea typeface="微軟正黑體" panose="020B0604030504040204" pitchFamily="34" charset="-120"/>
              </a:rPr>
              <a:t>2006</a:t>
            </a:r>
            <a:r>
              <a:rPr lang="zh-TW" altLang="en-US" sz="1400" dirty="0">
                <a:latin typeface="微軟正黑體" panose="020B0604030504040204" pitchFamily="34" charset="-120"/>
                <a:ea typeface="微軟正黑體" panose="020B0604030504040204" pitchFamily="34" charset="-120"/>
              </a:rPr>
              <a:t>年重整服務結構，正式成立「持續照顧服務」。</a:t>
            </a:r>
            <a:endParaRPr lang="zh-HK" altLang="en-US" sz="1400" dirty="0">
              <a:latin typeface="微軟正黑體" panose="020B0604030504040204" pitchFamily="34" charset="-120"/>
              <a:ea typeface="微軟正黑體" panose="020B0604030504040204" pitchFamily="34" charset="-120"/>
            </a:endParaRPr>
          </a:p>
        </p:txBody>
      </p:sp>
      <p:sp>
        <p:nvSpPr>
          <p:cNvPr id="31" name="文字方塊 30">
            <a:extLst>
              <a:ext uri="{FF2B5EF4-FFF2-40B4-BE49-F238E27FC236}">
                <a16:creationId xmlns:a16="http://schemas.microsoft.com/office/drawing/2014/main" id="{FAE212B6-E2E5-40E0-BCDE-8277FD321E0F}"/>
              </a:ext>
            </a:extLst>
          </p:cNvPr>
          <p:cNvSpPr txBox="1"/>
          <p:nvPr/>
        </p:nvSpPr>
        <p:spPr>
          <a:xfrm>
            <a:off x="1369224" y="2117640"/>
            <a:ext cx="3236455" cy="3607526"/>
          </a:xfrm>
          <a:prstGeom prst="rect">
            <a:avLst/>
          </a:prstGeom>
          <a:noFill/>
        </p:spPr>
        <p:txBody>
          <a:bodyPr wrap="square">
            <a:spAutoFit/>
          </a:bodyPr>
          <a:lstStyle/>
          <a:p>
            <a:pPr algn="just">
              <a:lnSpc>
                <a:spcPct val="150000"/>
              </a:lnSpc>
              <a:buClr>
                <a:srgbClr val="C00000"/>
              </a:buClr>
              <a:buSzPct val="85000"/>
            </a:pPr>
            <a:r>
              <a:rPr lang="zh-TW" altLang="en-US" sz="1400" b="1" dirty="0">
                <a:latin typeface="微軟正黑體" panose="020B0604030504040204" pitchFamily="34" charset="-120"/>
                <a:ea typeface="微軟正黑體" panose="020B0604030504040204" pitchFamily="34" charset="-120"/>
              </a:rPr>
              <a:t>服務概覽</a:t>
            </a:r>
            <a:r>
              <a:rPr lang="en-US" altLang="zh-TW" sz="1400" b="1" dirty="0">
                <a:latin typeface="微軟正黑體" panose="020B0604030504040204" pitchFamily="34" charset="-120"/>
                <a:ea typeface="微軟正黑體" panose="020B0604030504040204" pitchFamily="34" charset="-120"/>
              </a:rPr>
              <a:t>︰</a:t>
            </a:r>
          </a:p>
          <a:p>
            <a:pPr marL="285750" indent="-285750" algn="just">
              <a:lnSpc>
                <a:spcPct val="150000"/>
              </a:lnSpc>
              <a:buClr>
                <a:srgbClr val="C0000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長者地區中心</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鄰舍中心</a:t>
            </a:r>
            <a:endParaRPr lang="en-US" altLang="zh-TW" sz="1400" dirty="0">
              <a:latin typeface="微軟正黑體" panose="020B0604030504040204" pitchFamily="34" charset="-120"/>
              <a:ea typeface="微軟正黑體" panose="020B0604030504040204" pitchFamily="34" charset="-120"/>
            </a:endParaRPr>
          </a:p>
          <a:p>
            <a:pPr marL="285750" indent="-285750" algn="just">
              <a:lnSpc>
                <a:spcPct val="150000"/>
              </a:lnSpc>
              <a:buClr>
                <a:srgbClr val="C0000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日間護理中心</a:t>
            </a:r>
            <a:endParaRPr lang="en-US" altLang="zh-TW" sz="1400" dirty="0">
              <a:latin typeface="微軟正黑體" panose="020B0604030504040204" pitchFamily="34" charset="-120"/>
              <a:ea typeface="微軟正黑體" panose="020B0604030504040204" pitchFamily="34" charset="-120"/>
            </a:endParaRPr>
          </a:p>
          <a:p>
            <a:pPr marL="285750" indent="-285750" algn="just">
              <a:lnSpc>
                <a:spcPct val="150000"/>
              </a:lnSpc>
              <a:buClr>
                <a:srgbClr val="C0000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改善家居及社區照顧服務</a:t>
            </a:r>
            <a:endParaRPr lang="en-US" altLang="zh-TW" sz="1400" dirty="0">
              <a:latin typeface="微軟正黑體" panose="020B0604030504040204" pitchFamily="34" charset="-120"/>
              <a:ea typeface="微軟正黑體" panose="020B0604030504040204" pitchFamily="34" charset="-120"/>
            </a:endParaRPr>
          </a:p>
          <a:p>
            <a:pPr marL="285750" indent="-285750" algn="just">
              <a:lnSpc>
                <a:spcPct val="150000"/>
              </a:lnSpc>
              <a:buClr>
                <a:srgbClr val="C0000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院舍照顧服務</a:t>
            </a:r>
            <a:endParaRPr lang="en-US" altLang="zh-TW" sz="1400" dirty="0">
              <a:latin typeface="微軟正黑體" panose="020B0604030504040204" pitchFamily="34" charset="-120"/>
              <a:ea typeface="微軟正黑體" panose="020B0604030504040204" pitchFamily="34" charset="-120"/>
            </a:endParaRPr>
          </a:p>
          <a:p>
            <a:pPr marL="285750" indent="-285750" algn="just">
              <a:lnSpc>
                <a:spcPct val="150000"/>
              </a:lnSpc>
              <a:buClr>
                <a:srgbClr val="C0000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綜合家居照顧服務隊</a:t>
            </a:r>
            <a:endParaRPr lang="en-US" altLang="zh-TW" sz="1400" dirty="0">
              <a:latin typeface="微軟正黑體" panose="020B0604030504040204" pitchFamily="34" charset="-120"/>
              <a:ea typeface="微軟正黑體" panose="020B0604030504040204" pitchFamily="34" charset="-120"/>
            </a:endParaRPr>
          </a:p>
          <a:p>
            <a:pPr marL="285750" indent="-285750" algn="just">
              <a:lnSpc>
                <a:spcPct val="150000"/>
              </a:lnSpc>
              <a:buClr>
                <a:srgbClr val="C0000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長者社區照顧服務券試驗計劃</a:t>
            </a:r>
            <a:endParaRPr lang="en-US" altLang="zh-TW" sz="1400" dirty="0">
              <a:latin typeface="微軟正黑體" panose="020B0604030504040204" pitchFamily="34" charset="-120"/>
              <a:ea typeface="微軟正黑體" panose="020B0604030504040204" pitchFamily="34" charset="-120"/>
            </a:endParaRPr>
          </a:p>
          <a:p>
            <a:pPr marL="285750" indent="-285750" algn="just">
              <a:lnSpc>
                <a:spcPct val="150000"/>
              </a:lnSpc>
              <a:buClr>
                <a:srgbClr val="C00000"/>
              </a:buClr>
              <a:buSzPct val="85000"/>
              <a:buFont typeface="Wingdings" panose="05000000000000000000" pitchFamily="2" charset="2"/>
              <a:buChar char="n"/>
            </a:pPr>
            <a:r>
              <a:rPr lang="zh-HK" altLang="en-US" sz="1400" dirty="0">
                <a:latin typeface="微軟正黑體" panose="020B0604030504040204" pitchFamily="34" charset="-120"/>
                <a:ea typeface="微軟正黑體" panose="020B0604030504040204" pitchFamily="34" charset="-120"/>
              </a:rPr>
              <a:t>慈惠計劃</a:t>
            </a:r>
            <a:endParaRPr lang="en-US" altLang="zh-HK" sz="1400" dirty="0">
              <a:latin typeface="微軟正黑體" panose="020B0604030504040204" pitchFamily="34" charset="-120"/>
              <a:ea typeface="微軟正黑體" panose="020B0604030504040204" pitchFamily="34" charset="-120"/>
            </a:endParaRPr>
          </a:p>
          <a:p>
            <a:pPr marL="285750" indent="-285750" algn="just">
              <a:lnSpc>
                <a:spcPct val="150000"/>
              </a:lnSpc>
              <a:buClr>
                <a:srgbClr val="C0000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退休人士服務</a:t>
            </a:r>
            <a:endParaRPr lang="en-US" altLang="zh-TW" sz="1400" dirty="0">
              <a:latin typeface="微軟正黑體" panose="020B0604030504040204" pitchFamily="34" charset="-120"/>
              <a:ea typeface="微軟正黑體" panose="020B0604030504040204" pitchFamily="34" charset="-120"/>
            </a:endParaRPr>
          </a:p>
          <a:p>
            <a:pPr marL="285750" indent="-285750" algn="just">
              <a:lnSpc>
                <a:spcPct val="150000"/>
              </a:lnSpc>
              <a:buClr>
                <a:srgbClr val="C0000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認知障礙症支援服務</a:t>
            </a:r>
            <a:endParaRPr lang="en-US" altLang="zh-TW" sz="1400" dirty="0">
              <a:latin typeface="微軟正黑體" panose="020B0604030504040204" pitchFamily="34" charset="-120"/>
              <a:ea typeface="微軟正黑體" panose="020B0604030504040204" pitchFamily="34" charset="-120"/>
            </a:endParaRPr>
          </a:p>
          <a:p>
            <a:pPr marL="285750" indent="-285750" algn="just">
              <a:lnSpc>
                <a:spcPct val="150000"/>
              </a:lnSpc>
              <a:buClr>
                <a:srgbClr val="C0000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復康及體健服務</a:t>
            </a:r>
            <a:endParaRPr lang="zh-HK" altLang="en-US" sz="1400" dirty="0">
              <a:latin typeface="微軟正黑體" panose="020B0604030504040204" pitchFamily="34" charset="-120"/>
              <a:ea typeface="微軟正黑體" panose="020B0604030504040204" pitchFamily="34" charset="-120"/>
            </a:endParaRPr>
          </a:p>
        </p:txBody>
      </p:sp>
      <p:pic>
        <p:nvPicPr>
          <p:cNvPr id="1026" name="Picture 2" descr="https://cc.sjs.org.hk/Product%20Photo/images/Services/DECC/SONEC/IMG_1943.jpg">
            <a:extLst>
              <a:ext uri="{FF2B5EF4-FFF2-40B4-BE49-F238E27FC236}">
                <a16:creationId xmlns:a16="http://schemas.microsoft.com/office/drawing/2014/main" id="{029BFCF0-5BEF-4E95-BBAF-1AA52590195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90880" y="3120646"/>
            <a:ext cx="3236456" cy="248130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DF45232D-1278-47C7-9573-817708EA12F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96893" y="3120646"/>
            <a:ext cx="3456907" cy="248130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2458305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EE9F2373-842F-6D5B-3406-58186E05C163}"/>
              </a:ext>
            </a:extLst>
          </p:cNvPr>
          <p:cNvSpPr>
            <a:spLocks noGrp="1"/>
          </p:cNvSpPr>
          <p:nvPr>
            <p:ph type="sldNum" sz="quarter" idx="12"/>
          </p:nvPr>
        </p:nvSpPr>
        <p:spPr/>
        <p:txBody>
          <a:bodyPr/>
          <a:lstStyle/>
          <a:p>
            <a:fld id="{BF51EE28-1E99-4B0E-8C86-5CA0BCD9F11B}" type="slidenum">
              <a:rPr lang="zh-HK" altLang="en-US" smtClean="0"/>
              <a:t>7</a:t>
            </a:fld>
            <a:endParaRPr lang="zh-HK" altLang="en-US"/>
          </a:p>
        </p:txBody>
      </p:sp>
      <p:pic>
        <p:nvPicPr>
          <p:cNvPr id="6" name="圖片 5" descr="一張含有 圖形, 字型, 平面設計, 螢幕擷取畫面 的圖片&#10;&#10;自動產生的描述">
            <a:extLst>
              <a:ext uri="{FF2B5EF4-FFF2-40B4-BE49-F238E27FC236}">
                <a16:creationId xmlns:a16="http://schemas.microsoft.com/office/drawing/2014/main" id="{0635A359-F2B7-5835-F34E-0485C3A15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81" y="5934716"/>
            <a:ext cx="2241680" cy="719409"/>
          </a:xfrm>
          <a:prstGeom prst="rect">
            <a:avLst/>
          </a:prstGeom>
        </p:spPr>
      </p:pic>
      <p:grpSp>
        <p:nvGrpSpPr>
          <p:cNvPr id="7" name="object 5">
            <a:extLst>
              <a:ext uri="{FF2B5EF4-FFF2-40B4-BE49-F238E27FC236}">
                <a16:creationId xmlns:a16="http://schemas.microsoft.com/office/drawing/2014/main" id="{1475E974-9E5B-0630-6A33-65AAD3C686B3}"/>
              </a:ext>
            </a:extLst>
          </p:cNvPr>
          <p:cNvGrpSpPr/>
          <p:nvPr/>
        </p:nvGrpSpPr>
        <p:grpSpPr>
          <a:xfrm>
            <a:off x="0" y="6654125"/>
            <a:ext cx="12204000" cy="209550"/>
            <a:chOff x="0" y="11099410"/>
            <a:chExt cx="20104100" cy="209550"/>
          </a:xfrm>
        </p:grpSpPr>
        <p:sp>
          <p:nvSpPr>
            <p:cNvPr id="8" name="object 6">
              <a:extLst>
                <a:ext uri="{FF2B5EF4-FFF2-40B4-BE49-F238E27FC236}">
                  <a16:creationId xmlns:a16="http://schemas.microsoft.com/office/drawing/2014/main" id="{2BAC832F-6A66-B967-9CFF-4BFEB5C41DEE}"/>
                </a:ext>
              </a:extLst>
            </p:cNvPr>
            <p:cNvSpPr/>
            <p:nvPr/>
          </p:nvSpPr>
          <p:spPr>
            <a:xfrm>
              <a:off x="0" y="11099410"/>
              <a:ext cx="1005205" cy="209550"/>
            </a:xfrm>
            <a:custGeom>
              <a:avLst/>
              <a:gdLst/>
              <a:ahLst/>
              <a:cxnLst/>
              <a:rect l="l" t="t" r="r" b="b"/>
              <a:pathLst>
                <a:path w="1005205" h="209550">
                  <a:moveTo>
                    <a:pt x="1005204" y="0"/>
                  </a:moveTo>
                  <a:lnTo>
                    <a:pt x="0" y="0"/>
                  </a:lnTo>
                  <a:lnTo>
                    <a:pt x="0" y="209145"/>
                  </a:lnTo>
                  <a:lnTo>
                    <a:pt x="1005204" y="209145"/>
                  </a:lnTo>
                  <a:lnTo>
                    <a:pt x="1005204" y="0"/>
                  </a:lnTo>
                  <a:close/>
                </a:path>
              </a:pathLst>
            </a:custGeom>
            <a:solidFill>
              <a:srgbClr val="C63C3C"/>
            </a:solidFill>
          </p:spPr>
          <p:txBody>
            <a:bodyPr wrap="square" lIns="0" tIns="0" rIns="0" bIns="0" rtlCol="0"/>
            <a:lstStyle/>
            <a:p>
              <a:endParaRPr/>
            </a:p>
          </p:txBody>
        </p:sp>
        <p:sp>
          <p:nvSpPr>
            <p:cNvPr id="9" name="object 7">
              <a:extLst>
                <a:ext uri="{FF2B5EF4-FFF2-40B4-BE49-F238E27FC236}">
                  <a16:creationId xmlns:a16="http://schemas.microsoft.com/office/drawing/2014/main" id="{1948CC3E-92FB-227E-E314-A335AEDAEC75}"/>
                </a:ext>
              </a:extLst>
            </p:cNvPr>
            <p:cNvSpPr/>
            <p:nvPr/>
          </p:nvSpPr>
          <p:spPr>
            <a:xfrm>
              <a:off x="1005205" y="11099410"/>
              <a:ext cx="3843020" cy="209550"/>
            </a:xfrm>
            <a:custGeom>
              <a:avLst/>
              <a:gdLst/>
              <a:ahLst/>
              <a:cxnLst/>
              <a:rect l="l" t="t" r="r" b="b"/>
              <a:pathLst>
                <a:path w="3843020" h="209550">
                  <a:moveTo>
                    <a:pt x="3842804" y="0"/>
                  </a:moveTo>
                  <a:lnTo>
                    <a:pt x="0" y="0"/>
                  </a:lnTo>
                  <a:lnTo>
                    <a:pt x="0" y="209145"/>
                  </a:lnTo>
                  <a:lnTo>
                    <a:pt x="3842804" y="209145"/>
                  </a:lnTo>
                  <a:lnTo>
                    <a:pt x="3842804" y="0"/>
                  </a:lnTo>
                  <a:close/>
                </a:path>
              </a:pathLst>
            </a:custGeom>
            <a:solidFill>
              <a:srgbClr val="FF8431"/>
            </a:solidFill>
          </p:spPr>
          <p:txBody>
            <a:bodyPr wrap="square" lIns="0" tIns="0" rIns="0" bIns="0" rtlCol="0"/>
            <a:lstStyle/>
            <a:p>
              <a:endParaRPr/>
            </a:p>
          </p:txBody>
        </p:sp>
        <p:sp>
          <p:nvSpPr>
            <p:cNvPr id="10" name="object 8">
              <a:extLst>
                <a:ext uri="{FF2B5EF4-FFF2-40B4-BE49-F238E27FC236}">
                  <a16:creationId xmlns:a16="http://schemas.microsoft.com/office/drawing/2014/main" id="{CBFEDDDB-DBBA-798E-C7EC-CB36AB5947E6}"/>
                </a:ext>
              </a:extLst>
            </p:cNvPr>
            <p:cNvSpPr/>
            <p:nvPr/>
          </p:nvSpPr>
          <p:spPr>
            <a:xfrm>
              <a:off x="4848019" y="11099410"/>
              <a:ext cx="283210" cy="209550"/>
            </a:xfrm>
            <a:custGeom>
              <a:avLst/>
              <a:gdLst/>
              <a:ahLst/>
              <a:cxnLst/>
              <a:rect l="l" t="t" r="r" b="b"/>
              <a:pathLst>
                <a:path w="283210" h="209550">
                  <a:moveTo>
                    <a:pt x="282713" y="0"/>
                  </a:moveTo>
                  <a:lnTo>
                    <a:pt x="0" y="0"/>
                  </a:lnTo>
                  <a:lnTo>
                    <a:pt x="0" y="209145"/>
                  </a:lnTo>
                  <a:lnTo>
                    <a:pt x="282713" y="209145"/>
                  </a:lnTo>
                  <a:lnTo>
                    <a:pt x="282713" y="0"/>
                  </a:lnTo>
                  <a:close/>
                </a:path>
              </a:pathLst>
            </a:custGeom>
            <a:solidFill>
              <a:srgbClr val="2A2ABA"/>
            </a:solidFill>
          </p:spPr>
          <p:txBody>
            <a:bodyPr wrap="square" lIns="0" tIns="0" rIns="0" bIns="0" rtlCol="0"/>
            <a:lstStyle/>
            <a:p>
              <a:endParaRPr/>
            </a:p>
          </p:txBody>
        </p:sp>
        <p:sp>
          <p:nvSpPr>
            <p:cNvPr id="11" name="object 9">
              <a:extLst>
                <a:ext uri="{FF2B5EF4-FFF2-40B4-BE49-F238E27FC236}">
                  <a16:creationId xmlns:a16="http://schemas.microsoft.com/office/drawing/2014/main" id="{E5717ECE-7966-1F76-7F18-57AEE64611A6}"/>
                </a:ext>
              </a:extLst>
            </p:cNvPr>
            <p:cNvSpPr/>
            <p:nvPr/>
          </p:nvSpPr>
          <p:spPr>
            <a:xfrm>
              <a:off x="5130733" y="11099410"/>
              <a:ext cx="1414145" cy="209550"/>
            </a:xfrm>
            <a:custGeom>
              <a:avLst/>
              <a:gdLst/>
              <a:ahLst/>
              <a:cxnLst/>
              <a:rect l="l" t="t" r="r" b="b"/>
              <a:pathLst>
                <a:path w="1414145" h="209550">
                  <a:moveTo>
                    <a:pt x="0" y="209145"/>
                  </a:moveTo>
                  <a:lnTo>
                    <a:pt x="1413569" y="209145"/>
                  </a:lnTo>
                  <a:lnTo>
                    <a:pt x="1413569" y="0"/>
                  </a:lnTo>
                  <a:lnTo>
                    <a:pt x="0" y="0"/>
                  </a:lnTo>
                  <a:lnTo>
                    <a:pt x="0" y="209145"/>
                  </a:lnTo>
                  <a:close/>
                </a:path>
              </a:pathLst>
            </a:custGeom>
            <a:solidFill>
              <a:srgbClr val="4EA217">
                <a:alpha val="75000"/>
              </a:srgbClr>
            </a:solidFill>
          </p:spPr>
          <p:txBody>
            <a:bodyPr wrap="square" lIns="0" tIns="0" rIns="0" bIns="0" rtlCol="0"/>
            <a:lstStyle/>
            <a:p>
              <a:endParaRPr/>
            </a:p>
          </p:txBody>
        </p:sp>
        <p:sp>
          <p:nvSpPr>
            <p:cNvPr id="12" name="object 10">
              <a:extLst>
                <a:ext uri="{FF2B5EF4-FFF2-40B4-BE49-F238E27FC236}">
                  <a16:creationId xmlns:a16="http://schemas.microsoft.com/office/drawing/2014/main" id="{4C251C70-2F45-6F5E-6D88-7333E0DA40EF}"/>
                </a:ext>
              </a:extLst>
            </p:cNvPr>
            <p:cNvSpPr/>
            <p:nvPr/>
          </p:nvSpPr>
          <p:spPr>
            <a:xfrm>
              <a:off x="6544303" y="11099410"/>
              <a:ext cx="1424305" cy="209550"/>
            </a:xfrm>
            <a:custGeom>
              <a:avLst/>
              <a:gdLst/>
              <a:ahLst/>
              <a:cxnLst/>
              <a:rect l="l" t="t" r="r" b="b"/>
              <a:pathLst>
                <a:path w="1424304" h="209550">
                  <a:moveTo>
                    <a:pt x="1424050" y="0"/>
                  </a:moveTo>
                  <a:lnTo>
                    <a:pt x="0" y="0"/>
                  </a:lnTo>
                  <a:lnTo>
                    <a:pt x="0" y="209145"/>
                  </a:lnTo>
                  <a:lnTo>
                    <a:pt x="1424050" y="209145"/>
                  </a:lnTo>
                  <a:lnTo>
                    <a:pt x="1424050" y="0"/>
                  </a:lnTo>
                  <a:close/>
                </a:path>
              </a:pathLst>
            </a:custGeom>
            <a:solidFill>
              <a:srgbClr val="F6B888"/>
            </a:solidFill>
          </p:spPr>
          <p:txBody>
            <a:bodyPr wrap="square" lIns="0" tIns="0" rIns="0" bIns="0" rtlCol="0"/>
            <a:lstStyle/>
            <a:p>
              <a:endParaRPr/>
            </a:p>
          </p:txBody>
        </p:sp>
        <p:sp>
          <p:nvSpPr>
            <p:cNvPr id="13" name="object 11">
              <a:extLst>
                <a:ext uri="{FF2B5EF4-FFF2-40B4-BE49-F238E27FC236}">
                  <a16:creationId xmlns:a16="http://schemas.microsoft.com/office/drawing/2014/main" id="{0F5D404A-B493-0432-FACC-0E2EFF6D9EED}"/>
                </a:ext>
              </a:extLst>
            </p:cNvPr>
            <p:cNvSpPr/>
            <p:nvPr/>
          </p:nvSpPr>
          <p:spPr>
            <a:xfrm>
              <a:off x="7968343" y="11099410"/>
              <a:ext cx="2576195" cy="209550"/>
            </a:xfrm>
            <a:custGeom>
              <a:avLst/>
              <a:gdLst/>
              <a:ahLst/>
              <a:cxnLst/>
              <a:rect l="l" t="t" r="r" b="b"/>
              <a:pathLst>
                <a:path w="2576195" h="209550">
                  <a:moveTo>
                    <a:pt x="2575837" y="0"/>
                  </a:moveTo>
                  <a:lnTo>
                    <a:pt x="0" y="0"/>
                  </a:lnTo>
                  <a:lnTo>
                    <a:pt x="0" y="209145"/>
                  </a:lnTo>
                  <a:lnTo>
                    <a:pt x="2575837" y="209145"/>
                  </a:lnTo>
                  <a:lnTo>
                    <a:pt x="2575837" y="0"/>
                  </a:lnTo>
                  <a:close/>
                </a:path>
              </a:pathLst>
            </a:custGeom>
            <a:solidFill>
              <a:srgbClr val="C63C3C"/>
            </a:solidFill>
          </p:spPr>
          <p:txBody>
            <a:bodyPr wrap="square" lIns="0" tIns="0" rIns="0" bIns="0" rtlCol="0"/>
            <a:lstStyle/>
            <a:p>
              <a:endParaRPr/>
            </a:p>
          </p:txBody>
        </p:sp>
        <p:sp>
          <p:nvSpPr>
            <p:cNvPr id="14" name="object 12">
              <a:extLst>
                <a:ext uri="{FF2B5EF4-FFF2-40B4-BE49-F238E27FC236}">
                  <a16:creationId xmlns:a16="http://schemas.microsoft.com/office/drawing/2014/main" id="{B8485524-B31C-A743-FA12-745DC781AF5C}"/>
                </a:ext>
              </a:extLst>
            </p:cNvPr>
            <p:cNvSpPr/>
            <p:nvPr/>
          </p:nvSpPr>
          <p:spPr>
            <a:xfrm>
              <a:off x="10544181" y="11099410"/>
              <a:ext cx="2974340" cy="209550"/>
            </a:xfrm>
            <a:custGeom>
              <a:avLst/>
              <a:gdLst/>
              <a:ahLst/>
              <a:cxnLst/>
              <a:rect l="l" t="t" r="r" b="b"/>
              <a:pathLst>
                <a:path w="2974340" h="209550">
                  <a:moveTo>
                    <a:pt x="2973731" y="0"/>
                  </a:moveTo>
                  <a:lnTo>
                    <a:pt x="0" y="0"/>
                  </a:lnTo>
                  <a:lnTo>
                    <a:pt x="0" y="209145"/>
                  </a:lnTo>
                  <a:lnTo>
                    <a:pt x="2973731" y="209145"/>
                  </a:lnTo>
                  <a:lnTo>
                    <a:pt x="2973731" y="0"/>
                  </a:lnTo>
                  <a:close/>
                </a:path>
              </a:pathLst>
            </a:custGeom>
            <a:solidFill>
              <a:srgbClr val="2A2ABA"/>
            </a:solidFill>
          </p:spPr>
          <p:txBody>
            <a:bodyPr wrap="square" lIns="0" tIns="0" rIns="0" bIns="0" rtlCol="0"/>
            <a:lstStyle/>
            <a:p>
              <a:endParaRPr/>
            </a:p>
          </p:txBody>
        </p:sp>
        <p:sp>
          <p:nvSpPr>
            <p:cNvPr id="15" name="object 13">
              <a:extLst>
                <a:ext uri="{FF2B5EF4-FFF2-40B4-BE49-F238E27FC236}">
                  <a16:creationId xmlns:a16="http://schemas.microsoft.com/office/drawing/2014/main" id="{E736FFB4-46F7-8E44-90DC-64A8236BB57D}"/>
                </a:ext>
              </a:extLst>
            </p:cNvPr>
            <p:cNvSpPr/>
            <p:nvPr/>
          </p:nvSpPr>
          <p:spPr>
            <a:xfrm>
              <a:off x="13517912" y="11099410"/>
              <a:ext cx="817244" cy="209550"/>
            </a:xfrm>
            <a:custGeom>
              <a:avLst/>
              <a:gdLst/>
              <a:ahLst/>
              <a:cxnLst/>
              <a:rect l="l" t="t" r="r" b="b"/>
              <a:pathLst>
                <a:path w="817244" h="209550">
                  <a:moveTo>
                    <a:pt x="816729" y="0"/>
                  </a:moveTo>
                  <a:lnTo>
                    <a:pt x="0" y="0"/>
                  </a:lnTo>
                  <a:lnTo>
                    <a:pt x="0" y="209145"/>
                  </a:lnTo>
                  <a:lnTo>
                    <a:pt x="816729" y="209145"/>
                  </a:lnTo>
                  <a:lnTo>
                    <a:pt x="816729" y="0"/>
                  </a:lnTo>
                  <a:close/>
                </a:path>
              </a:pathLst>
            </a:custGeom>
            <a:solidFill>
              <a:srgbClr val="FF8431"/>
            </a:solidFill>
          </p:spPr>
          <p:txBody>
            <a:bodyPr wrap="square" lIns="0" tIns="0" rIns="0" bIns="0" rtlCol="0"/>
            <a:lstStyle/>
            <a:p>
              <a:endParaRPr/>
            </a:p>
          </p:txBody>
        </p:sp>
        <p:sp>
          <p:nvSpPr>
            <p:cNvPr id="16" name="object 14">
              <a:extLst>
                <a:ext uri="{FF2B5EF4-FFF2-40B4-BE49-F238E27FC236}">
                  <a16:creationId xmlns:a16="http://schemas.microsoft.com/office/drawing/2014/main" id="{81137A54-26D0-D842-1709-63B105FFCC09}"/>
                </a:ext>
              </a:extLst>
            </p:cNvPr>
            <p:cNvSpPr/>
            <p:nvPr/>
          </p:nvSpPr>
          <p:spPr>
            <a:xfrm>
              <a:off x="14334641" y="11099410"/>
              <a:ext cx="2021205" cy="209550"/>
            </a:xfrm>
            <a:custGeom>
              <a:avLst/>
              <a:gdLst/>
              <a:ahLst/>
              <a:cxnLst/>
              <a:rect l="l" t="t" r="r" b="b"/>
              <a:pathLst>
                <a:path w="2021205" h="209550">
                  <a:moveTo>
                    <a:pt x="0" y="209145"/>
                  </a:moveTo>
                  <a:lnTo>
                    <a:pt x="2020880" y="209145"/>
                  </a:lnTo>
                  <a:lnTo>
                    <a:pt x="2020880" y="0"/>
                  </a:lnTo>
                  <a:lnTo>
                    <a:pt x="0" y="0"/>
                  </a:lnTo>
                  <a:lnTo>
                    <a:pt x="0" y="209145"/>
                  </a:lnTo>
                  <a:close/>
                </a:path>
              </a:pathLst>
            </a:custGeom>
            <a:solidFill>
              <a:srgbClr val="4EA217">
                <a:alpha val="75000"/>
              </a:srgbClr>
            </a:solidFill>
          </p:spPr>
          <p:txBody>
            <a:bodyPr wrap="square" lIns="0" tIns="0" rIns="0" bIns="0" rtlCol="0"/>
            <a:lstStyle/>
            <a:p>
              <a:endParaRPr/>
            </a:p>
          </p:txBody>
        </p:sp>
        <p:sp>
          <p:nvSpPr>
            <p:cNvPr id="17" name="object 15">
              <a:extLst>
                <a:ext uri="{FF2B5EF4-FFF2-40B4-BE49-F238E27FC236}">
                  <a16:creationId xmlns:a16="http://schemas.microsoft.com/office/drawing/2014/main" id="{1632F008-AB1F-057B-A2BE-BC5AAFA90D01}"/>
                </a:ext>
              </a:extLst>
            </p:cNvPr>
            <p:cNvSpPr/>
            <p:nvPr/>
          </p:nvSpPr>
          <p:spPr>
            <a:xfrm>
              <a:off x="16355522" y="11099410"/>
              <a:ext cx="3749040" cy="209550"/>
            </a:xfrm>
            <a:custGeom>
              <a:avLst/>
              <a:gdLst/>
              <a:ahLst/>
              <a:cxnLst/>
              <a:rect l="l" t="t" r="r" b="b"/>
              <a:pathLst>
                <a:path w="3749040" h="209550">
                  <a:moveTo>
                    <a:pt x="3748566" y="0"/>
                  </a:moveTo>
                  <a:lnTo>
                    <a:pt x="0" y="0"/>
                  </a:lnTo>
                  <a:lnTo>
                    <a:pt x="0" y="209145"/>
                  </a:lnTo>
                  <a:lnTo>
                    <a:pt x="3748566" y="209145"/>
                  </a:lnTo>
                  <a:lnTo>
                    <a:pt x="3748566" y="0"/>
                  </a:lnTo>
                  <a:close/>
                </a:path>
              </a:pathLst>
            </a:custGeom>
            <a:solidFill>
              <a:srgbClr val="F6B888"/>
            </a:solidFill>
          </p:spPr>
          <p:txBody>
            <a:bodyPr wrap="square" lIns="0" tIns="0" rIns="0" bIns="0" rtlCol="0"/>
            <a:lstStyle/>
            <a:p>
              <a:endParaRPr/>
            </a:p>
          </p:txBody>
        </p:sp>
      </p:grpSp>
      <p:grpSp>
        <p:nvGrpSpPr>
          <p:cNvPr id="18" name="群組 17">
            <a:extLst>
              <a:ext uri="{FF2B5EF4-FFF2-40B4-BE49-F238E27FC236}">
                <a16:creationId xmlns:a16="http://schemas.microsoft.com/office/drawing/2014/main" id="{2C92CDEC-4597-CBE9-7AEF-010AC5F60AE8}"/>
              </a:ext>
            </a:extLst>
          </p:cNvPr>
          <p:cNvGrpSpPr>
            <a:grpSpLocks noChangeAspect="1"/>
          </p:cNvGrpSpPr>
          <p:nvPr/>
        </p:nvGrpSpPr>
        <p:grpSpPr>
          <a:xfrm>
            <a:off x="11903452" y="6382541"/>
            <a:ext cx="288548" cy="288000"/>
            <a:chOff x="4714875" y="3276599"/>
            <a:chExt cx="2164125" cy="2160000"/>
          </a:xfrm>
        </p:grpSpPr>
        <p:sp>
          <p:nvSpPr>
            <p:cNvPr id="19" name="矩形 18">
              <a:extLst>
                <a:ext uri="{FF2B5EF4-FFF2-40B4-BE49-F238E27FC236}">
                  <a16:creationId xmlns:a16="http://schemas.microsoft.com/office/drawing/2014/main" id="{E65B0541-8EC6-1E37-5362-7672BF90E791}"/>
                </a:ext>
              </a:extLst>
            </p:cNvPr>
            <p:cNvSpPr/>
            <p:nvPr/>
          </p:nvSpPr>
          <p:spPr>
            <a:xfrm>
              <a:off x="4714875" y="3276599"/>
              <a:ext cx="1080000" cy="10800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0" name="矩形 19">
              <a:extLst>
                <a:ext uri="{FF2B5EF4-FFF2-40B4-BE49-F238E27FC236}">
                  <a16:creationId xmlns:a16="http://schemas.microsoft.com/office/drawing/2014/main" id="{8AC85E25-33EA-7C46-455B-E57EE77AADAB}"/>
                </a:ext>
              </a:extLst>
            </p:cNvPr>
            <p:cNvSpPr/>
            <p:nvPr/>
          </p:nvSpPr>
          <p:spPr>
            <a:xfrm>
              <a:off x="5799000" y="4356599"/>
              <a:ext cx="1080000" cy="1080000"/>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1" name="矩形 20">
              <a:extLst>
                <a:ext uri="{FF2B5EF4-FFF2-40B4-BE49-F238E27FC236}">
                  <a16:creationId xmlns:a16="http://schemas.microsoft.com/office/drawing/2014/main" id="{758F2F2A-01AF-E1C7-F403-A38B3F716D40}"/>
                </a:ext>
              </a:extLst>
            </p:cNvPr>
            <p:cNvSpPr/>
            <p:nvPr/>
          </p:nvSpPr>
          <p:spPr>
            <a:xfrm>
              <a:off x="5794875" y="3276599"/>
              <a:ext cx="1080000" cy="1080000"/>
            </a:xfrm>
            <a:prstGeom prst="rect">
              <a:avLst/>
            </a:prstGeom>
            <a:solidFill>
              <a:srgbClr val="00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2" name="矩形 21">
              <a:extLst>
                <a:ext uri="{FF2B5EF4-FFF2-40B4-BE49-F238E27FC236}">
                  <a16:creationId xmlns:a16="http://schemas.microsoft.com/office/drawing/2014/main" id="{3B9D8D7E-936B-83BA-6736-C75C0E922C57}"/>
                </a:ext>
              </a:extLst>
            </p:cNvPr>
            <p:cNvSpPr/>
            <p:nvPr/>
          </p:nvSpPr>
          <p:spPr>
            <a:xfrm>
              <a:off x="4719000" y="4356599"/>
              <a:ext cx="1080000" cy="10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pic>
        <p:nvPicPr>
          <p:cNvPr id="23" name="圖片 22">
            <a:extLst>
              <a:ext uri="{FF2B5EF4-FFF2-40B4-BE49-F238E27FC236}">
                <a16:creationId xmlns:a16="http://schemas.microsoft.com/office/drawing/2014/main" id="{ED3068BA-E45F-4C3E-9AC7-E12C7A38DDD3}"/>
              </a:ext>
            </a:extLst>
          </p:cNvPr>
          <p:cNvPicPr>
            <a:picLocks noChangeAspect="1"/>
          </p:cNvPicPr>
          <p:nvPr/>
        </p:nvPicPr>
        <p:blipFill rotWithShape="1">
          <a:blip r:embed="rId3">
            <a:extLst>
              <a:ext uri="{28A0092B-C50C-407E-A947-70E740481C1C}">
                <a14:useLocalDpi xmlns:a14="http://schemas.microsoft.com/office/drawing/2010/main" val="0"/>
              </a:ext>
            </a:extLst>
          </a:blip>
          <a:srcRect t="4094" r="2686" b="1"/>
          <a:stretch/>
        </p:blipFill>
        <p:spPr>
          <a:xfrm>
            <a:off x="6113858" y="-6950"/>
            <a:ext cx="6090423" cy="306000"/>
          </a:xfrm>
          <a:prstGeom prst="rect">
            <a:avLst/>
          </a:prstGeom>
        </p:spPr>
      </p:pic>
      <p:sp>
        <p:nvSpPr>
          <p:cNvPr id="24" name="文字方塊 23">
            <a:extLst>
              <a:ext uri="{FF2B5EF4-FFF2-40B4-BE49-F238E27FC236}">
                <a16:creationId xmlns:a16="http://schemas.microsoft.com/office/drawing/2014/main" id="{C74CA9A6-492D-4E8A-9941-1AFC304AF8B1}"/>
              </a:ext>
            </a:extLst>
          </p:cNvPr>
          <p:cNvSpPr txBox="1"/>
          <p:nvPr/>
        </p:nvSpPr>
        <p:spPr>
          <a:xfrm>
            <a:off x="1010696" y="577265"/>
            <a:ext cx="3953513" cy="400110"/>
          </a:xfrm>
          <a:prstGeom prst="rect">
            <a:avLst/>
          </a:prstGeom>
          <a:noFill/>
        </p:spPr>
        <p:txBody>
          <a:bodyPr wrap="square">
            <a:spAutoFit/>
          </a:bodyPr>
          <a:lstStyle/>
          <a:p>
            <a:pPr algn="l">
              <a:lnSpc>
                <a:spcPct val="100000"/>
              </a:lnSpc>
            </a:pPr>
            <a:r>
              <a:rPr lang="zh-TW" altLang="en-US" sz="2000" b="1" dirty="0">
                <a:latin typeface="微軟正黑體" panose="020B0604030504040204" pitchFamily="34" charset="-120"/>
                <a:ea typeface="微軟正黑體" panose="020B0604030504040204" pitchFamily="34" charset="-120"/>
                <a:cs typeface="Arial" panose="020B0604020202020204" pitchFamily="34" charset="0"/>
              </a:rPr>
              <a:t>復康服務</a:t>
            </a:r>
            <a:endParaRPr lang="zh-HK" altLang="en-US" sz="2000" b="1" dirty="0">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25" name="群組 24">
            <a:extLst>
              <a:ext uri="{FF2B5EF4-FFF2-40B4-BE49-F238E27FC236}">
                <a16:creationId xmlns:a16="http://schemas.microsoft.com/office/drawing/2014/main" id="{F1AB36D2-C6C0-4B8A-B9F6-1358B842F0EC}"/>
              </a:ext>
            </a:extLst>
          </p:cNvPr>
          <p:cNvGrpSpPr>
            <a:grpSpLocks noChangeAspect="1"/>
          </p:cNvGrpSpPr>
          <p:nvPr/>
        </p:nvGrpSpPr>
        <p:grpSpPr>
          <a:xfrm>
            <a:off x="610200" y="617931"/>
            <a:ext cx="288548" cy="288000"/>
            <a:chOff x="4714875" y="3276599"/>
            <a:chExt cx="2164125" cy="2160000"/>
          </a:xfrm>
        </p:grpSpPr>
        <p:sp>
          <p:nvSpPr>
            <p:cNvPr id="26" name="矩形 25">
              <a:extLst>
                <a:ext uri="{FF2B5EF4-FFF2-40B4-BE49-F238E27FC236}">
                  <a16:creationId xmlns:a16="http://schemas.microsoft.com/office/drawing/2014/main" id="{02C4FC94-D596-45E5-A36B-8B4E1ACB71E9}"/>
                </a:ext>
              </a:extLst>
            </p:cNvPr>
            <p:cNvSpPr/>
            <p:nvPr/>
          </p:nvSpPr>
          <p:spPr>
            <a:xfrm>
              <a:off x="4714875" y="3276599"/>
              <a:ext cx="1080000" cy="10800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7" name="矩形 26">
              <a:extLst>
                <a:ext uri="{FF2B5EF4-FFF2-40B4-BE49-F238E27FC236}">
                  <a16:creationId xmlns:a16="http://schemas.microsoft.com/office/drawing/2014/main" id="{6FB6B489-7BE7-4511-8978-77D0F1D999A9}"/>
                </a:ext>
              </a:extLst>
            </p:cNvPr>
            <p:cNvSpPr/>
            <p:nvPr/>
          </p:nvSpPr>
          <p:spPr>
            <a:xfrm>
              <a:off x="5799000" y="4356599"/>
              <a:ext cx="1080000" cy="1080000"/>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8" name="矩形 27">
              <a:extLst>
                <a:ext uri="{FF2B5EF4-FFF2-40B4-BE49-F238E27FC236}">
                  <a16:creationId xmlns:a16="http://schemas.microsoft.com/office/drawing/2014/main" id="{8B1ED6AD-FD97-4B7A-84CF-9616D10E07C3}"/>
                </a:ext>
              </a:extLst>
            </p:cNvPr>
            <p:cNvSpPr/>
            <p:nvPr/>
          </p:nvSpPr>
          <p:spPr>
            <a:xfrm>
              <a:off x="5794875" y="3276599"/>
              <a:ext cx="1080000" cy="1080000"/>
            </a:xfrm>
            <a:prstGeom prst="rect">
              <a:avLst/>
            </a:prstGeom>
            <a:solidFill>
              <a:srgbClr val="00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9" name="矩形 28">
              <a:extLst>
                <a:ext uri="{FF2B5EF4-FFF2-40B4-BE49-F238E27FC236}">
                  <a16:creationId xmlns:a16="http://schemas.microsoft.com/office/drawing/2014/main" id="{029CA1C5-0228-4C73-A7E2-311B47710026}"/>
                </a:ext>
              </a:extLst>
            </p:cNvPr>
            <p:cNvSpPr/>
            <p:nvPr/>
          </p:nvSpPr>
          <p:spPr>
            <a:xfrm>
              <a:off x="4719000" y="4356599"/>
              <a:ext cx="1080000" cy="10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sp>
        <p:nvSpPr>
          <p:cNvPr id="2" name="矩形 1">
            <a:extLst>
              <a:ext uri="{FF2B5EF4-FFF2-40B4-BE49-F238E27FC236}">
                <a16:creationId xmlns:a16="http://schemas.microsoft.com/office/drawing/2014/main" id="{9C506B5E-DA42-430F-BA78-BC42809B9E7D}"/>
              </a:ext>
            </a:extLst>
          </p:cNvPr>
          <p:cNvSpPr/>
          <p:nvPr/>
        </p:nvSpPr>
        <p:spPr>
          <a:xfrm>
            <a:off x="1010696" y="1095438"/>
            <a:ext cx="6347636" cy="1991699"/>
          </a:xfrm>
          <a:prstGeom prst="rect">
            <a:avLst/>
          </a:prstGeom>
        </p:spPr>
        <p:txBody>
          <a:bodyPr wrap="square">
            <a:spAutoFit/>
          </a:bodyPr>
          <a:lstStyle/>
          <a:p>
            <a:pPr marL="285750" indent="-285750" algn="just">
              <a:lnSpc>
                <a:spcPct val="150000"/>
              </a:lnSpc>
              <a:buClr>
                <a:srgbClr val="0070C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本會復康服務自</a:t>
            </a:r>
            <a:r>
              <a:rPr lang="en-US" altLang="zh-TW" sz="1400" dirty="0">
                <a:latin typeface="微軟正黑體" panose="020B0604030504040204" pitchFamily="34" charset="-120"/>
                <a:ea typeface="微軟正黑體" panose="020B0604030504040204" pitchFamily="34" charset="-120"/>
              </a:rPr>
              <a:t>1973</a:t>
            </a:r>
            <a:r>
              <a:rPr lang="zh-TW" altLang="en-US" sz="1400" dirty="0">
                <a:latin typeface="微軟正黑體" panose="020B0604030504040204" pitchFamily="34" charset="-120"/>
                <a:ea typeface="微軟正黑體" panose="020B0604030504040204" pitchFamily="34" charset="-120"/>
              </a:rPr>
              <a:t>年開辦全港第一所庇護工場開始，至今已發展至提供全面及多元化的復康服務。我們相信復康人士就像我們一樣，也是社會上有價值的一員，有著個別不同的能力、價值觀及生活體驗，具有個人尊嚴，且應備受社會尊重；復康人士同樣有享受優質生活的權利，追求身體、情感及物質上的滿足，享有個人權益和自決權，更應擁有個人發展、人際關係發展及融入社會的機會。</a:t>
            </a:r>
            <a:endParaRPr lang="zh-HK" altLang="en-US" sz="1400" dirty="0">
              <a:latin typeface="微軟正黑體" panose="020B0604030504040204" pitchFamily="34" charset="-120"/>
              <a:ea typeface="微軟正黑體" panose="020B0604030504040204" pitchFamily="34" charset="-120"/>
            </a:endParaRPr>
          </a:p>
        </p:txBody>
      </p:sp>
      <p:sp>
        <p:nvSpPr>
          <p:cNvPr id="30" name="文字方塊 29">
            <a:extLst>
              <a:ext uri="{FF2B5EF4-FFF2-40B4-BE49-F238E27FC236}">
                <a16:creationId xmlns:a16="http://schemas.microsoft.com/office/drawing/2014/main" id="{31867AB1-6C5D-499B-9FDF-B92F379E55FB}"/>
              </a:ext>
            </a:extLst>
          </p:cNvPr>
          <p:cNvSpPr txBox="1"/>
          <p:nvPr/>
        </p:nvSpPr>
        <p:spPr>
          <a:xfrm>
            <a:off x="1313843" y="3410302"/>
            <a:ext cx="2085235" cy="2314864"/>
          </a:xfrm>
          <a:prstGeom prst="rect">
            <a:avLst/>
          </a:prstGeom>
          <a:noFill/>
        </p:spPr>
        <p:txBody>
          <a:bodyPr wrap="square">
            <a:spAutoFit/>
          </a:bodyPr>
          <a:lstStyle/>
          <a:p>
            <a:pPr algn="just">
              <a:lnSpc>
                <a:spcPct val="150000"/>
              </a:lnSpc>
              <a:buClr>
                <a:srgbClr val="0070C0"/>
              </a:buClr>
              <a:buSzPct val="85000"/>
            </a:pPr>
            <a:r>
              <a:rPr lang="zh-TW" altLang="en-US" sz="1400" b="1" dirty="0">
                <a:latin typeface="微軟正黑體" panose="020B0604030504040204" pitchFamily="34" charset="-120"/>
                <a:ea typeface="微軟正黑體" panose="020B0604030504040204" pitchFamily="34" charset="-120"/>
              </a:rPr>
              <a:t>服務概覽</a:t>
            </a:r>
            <a:r>
              <a:rPr lang="en-US" altLang="zh-TW" sz="1400" b="1" dirty="0">
                <a:latin typeface="微軟正黑體" panose="020B0604030504040204" pitchFamily="34" charset="-120"/>
                <a:ea typeface="微軟正黑體" panose="020B0604030504040204" pitchFamily="34" charset="-120"/>
              </a:rPr>
              <a:t>︰</a:t>
            </a:r>
          </a:p>
          <a:p>
            <a:pPr marL="285750" indent="-285750" algn="just">
              <a:lnSpc>
                <a:spcPct val="150000"/>
              </a:lnSpc>
              <a:buClr>
                <a:srgbClr val="0070C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日間活動中心</a:t>
            </a:r>
            <a:endParaRPr lang="en-US" altLang="zh-TW" sz="1400" dirty="0">
              <a:latin typeface="微軟正黑體" panose="020B0604030504040204" pitchFamily="34" charset="-120"/>
              <a:ea typeface="微軟正黑體" panose="020B0604030504040204" pitchFamily="34" charset="-120"/>
            </a:endParaRPr>
          </a:p>
          <a:p>
            <a:pPr marL="285750" indent="-285750" algn="just">
              <a:lnSpc>
                <a:spcPct val="150000"/>
              </a:lnSpc>
              <a:buClr>
                <a:srgbClr val="0070C0"/>
              </a:buClr>
              <a:buSzPct val="85000"/>
              <a:buFont typeface="Wingdings" panose="05000000000000000000" pitchFamily="2" charset="2"/>
              <a:buChar char="n"/>
            </a:pPr>
            <a:r>
              <a:rPr lang="zh-HK" altLang="en-US" sz="1400" dirty="0">
                <a:latin typeface="微軟正黑體" panose="020B0604030504040204" pitchFamily="34" charset="-120"/>
                <a:ea typeface="微軟正黑體" panose="020B0604030504040204" pitchFamily="34" charset="-120"/>
              </a:rPr>
              <a:t>住宿服務</a:t>
            </a:r>
            <a:endParaRPr lang="en-US" altLang="zh-HK" sz="1400" dirty="0">
              <a:latin typeface="微軟正黑體" panose="020B0604030504040204" pitchFamily="34" charset="-120"/>
              <a:ea typeface="微軟正黑體" panose="020B0604030504040204" pitchFamily="34" charset="-120"/>
            </a:endParaRPr>
          </a:p>
          <a:p>
            <a:pPr marL="285750" indent="-285750" algn="just">
              <a:lnSpc>
                <a:spcPct val="150000"/>
              </a:lnSpc>
              <a:buClr>
                <a:srgbClr val="0070C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職業復康服務</a:t>
            </a:r>
            <a:endParaRPr lang="en-US" altLang="zh-TW" sz="1400" dirty="0">
              <a:latin typeface="微軟正黑體" panose="020B0604030504040204" pitchFamily="34" charset="-120"/>
              <a:ea typeface="微軟正黑體" panose="020B0604030504040204" pitchFamily="34" charset="-120"/>
            </a:endParaRPr>
          </a:p>
          <a:p>
            <a:pPr marL="285750" indent="-285750" algn="just">
              <a:lnSpc>
                <a:spcPct val="150000"/>
              </a:lnSpc>
              <a:buClr>
                <a:srgbClr val="0070C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精神復康服務</a:t>
            </a:r>
            <a:endParaRPr lang="en-US" altLang="zh-TW" sz="1400" dirty="0">
              <a:latin typeface="微軟正黑體" panose="020B0604030504040204" pitchFamily="34" charset="-120"/>
              <a:ea typeface="微軟正黑體" panose="020B0604030504040204" pitchFamily="34" charset="-120"/>
            </a:endParaRPr>
          </a:p>
          <a:p>
            <a:pPr marL="285750" indent="-285750" algn="just">
              <a:lnSpc>
                <a:spcPct val="150000"/>
              </a:lnSpc>
              <a:buClr>
                <a:srgbClr val="0070C0"/>
              </a:buClr>
              <a:buSzPct val="85000"/>
              <a:buFont typeface="Wingdings" panose="05000000000000000000" pitchFamily="2" charset="2"/>
              <a:buChar char="n"/>
            </a:pPr>
            <a:r>
              <a:rPr lang="zh-HK" altLang="en-US" sz="1400" dirty="0">
                <a:latin typeface="微軟正黑體" panose="020B0604030504040204" pitchFamily="34" charset="-120"/>
                <a:ea typeface="微軟正黑體" panose="020B0604030504040204" pitchFamily="34" charset="-120"/>
              </a:rPr>
              <a:t>社區支援</a:t>
            </a:r>
            <a:r>
              <a:rPr lang="zh-TW" altLang="en-US" sz="1400" dirty="0">
                <a:latin typeface="微軟正黑體" panose="020B0604030504040204" pitchFamily="34" charset="-120"/>
                <a:ea typeface="微軟正黑體" panose="020B0604030504040204" pitchFamily="34" charset="-120"/>
              </a:rPr>
              <a:t>服務</a:t>
            </a:r>
            <a:endParaRPr lang="en-US" altLang="zh-TW" sz="1400" dirty="0">
              <a:latin typeface="微軟正黑體" panose="020B0604030504040204" pitchFamily="34" charset="-120"/>
              <a:ea typeface="微軟正黑體" panose="020B0604030504040204" pitchFamily="34" charset="-120"/>
            </a:endParaRPr>
          </a:p>
          <a:p>
            <a:pPr marL="285750" indent="-285750" algn="just">
              <a:lnSpc>
                <a:spcPct val="150000"/>
              </a:lnSpc>
              <a:buClr>
                <a:srgbClr val="0070C0"/>
              </a:buClr>
              <a:buSzPct val="85000"/>
              <a:buFont typeface="Wingdings" panose="05000000000000000000" pitchFamily="2" charset="2"/>
              <a:buChar char="n"/>
            </a:pPr>
            <a:r>
              <a:rPr lang="zh-HK" altLang="en-US" sz="1400" dirty="0">
                <a:latin typeface="微軟正黑體" panose="020B0604030504040204" pitchFamily="34" charset="-120"/>
                <a:ea typeface="微軟正黑體" panose="020B0604030504040204" pitchFamily="34" charset="-120"/>
              </a:rPr>
              <a:t>藝術發展</a:t>
            </a:r>
            <a:r>
              <a:rPr lang="zh-TW" altLang="en-US" sz="1400" dirty="0">
                <a:latin typeface="微軟正黑體" panose="020B0604030504040204" pitchFamily="34" charset="-120"/>
                <a:ea typeface="微軟正黑體" panose="020B0604030504040204" pitchFamily="34" charset="-120"/>
              </a:rPr>
              <a:t>服務</a:t>
            </a:r>
            <a:endParaRPr lang="zh-HK" altLang="en-US" sz="1400" dirty="0">
              <a:latin typeface="微軟正黑體" panose="020B0604030504040204" pitchFamily="34" charset="-120"/>
              <a:ea typeface="微軟正黑體" panose="020B0604030504040204" pitchFamily="34" charset="-120"/>
            </a:endParaRPr>
          </a:p>
        </p:txBody>
      </p:sp>
      <p:pic>
        <p:nvPicPr>
          <p:cNvPr id="3" name="圖片 2">
            <a:extLst>
              <a:ext uri="{FF2B5EF4-FFF2-40B4-BE49-F238E27FC236}">
                <a16:creationId xmlns:a16="http://schemas.microsoft.com/office/drawing/2014/main" id="{BF045DD0-1574-46BE-A9BB-10CC1EBDE4BA}"/>
              </a:ext>
            </a:extLst>
          </p:cNvPr>
          <p:cNvPicPr>
            <a:picLocks noChangeAspect="1"/>
          </p:cNvPicPr>
          <p:nvPr/>
        </p:nvPicPr>
        <p:blipFill>
          <a:blip r:embed="rId4"/>
          <a:stretch>
            <a:fillRect/>
          </a:stretch>
        </p:blipFill>
        <p:spPr>
          <a:xfrm>
            <a:off x="7752304" y="1237150"/>
            <a:ext cx="3429000" cy="4572000"/>
          </a:xfrm>
          <a:prstGeom prst="rect">
            <a:avLst/>
          </a:prstGeom>
        </p:spPr>
      </p:pic>
    </p:spTree>
    <p:extLst>
      <p:ext uri="{BB962C8B-B14F-4D97-AF65-F5344CB8AC3E}">
        <p14:creationId xmlns:p14="http://schemas.microsoft.com/office/powerpoint/2010/main" val="3552568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EE9F2373-842F-6D5B-3406-58186E05C163}"/>
              </a:ext>
            </a:extLst>
          </p:cNvPr>
          <p:cNvSpPr>
            <a:spLocks noGrp="1"/>
          </p:cNvSpPr>
          <p:nvPr>
            <p:ph type="sldNum" sz="quarter" idx="12"/>
          </p:nvPr>
        </p:nvSpPr>
        <p:spPr/>
        <p:txBody>
          <a:bodyPr/>
          <a:lstStyle/>
          <a:p>
            <a:fld id="{BF51EE28-1E99-4B0E-8C86-5CA0BCD9F11B}" type="slidenum">
              <a:rPr lang="zh-HK" altLang="en-US" smtClean="0"/>
              <a:t>8</a:t>
            </a:fld>
            <a:endParaRPr lang="zh-HK" altLang="en-US"/>
          </a:p>
        </p:txBody>
      </p:sp>
      <p:pic>
        <p:nvPicPr>
          <p:cNvPr id="6" name="圖片 5" descr="一張含有 圖形, 字型, 平面設計, 螢幕擷取畫面 的圖片&#10;&#10;自動產生的描述">
            <a:extLst>
              <a:ext uri="{FF2B5EF4-FFF2-40B4-BE49-F238E27FC236}">
                <a16:creationId xmlns:a16="http://schemas.microsoft.com/office/drawing/2014/main" id="{0635A359-F2B7-5835-F34E-0485C3A15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81" y="5934716"/>
            <a:ext cx="2241680" cy="719409"/>
          </a:xfrm>
          <a:prstGeom prst="rect">
            <a:avLst/>
          </a:prstGeom>
        </p:spPr>
      </p:pic>
      <p:grpSp>
        <p:nvGrpSpPr>
          <p:cNvPr id="7" name="object 5">
            <a:extLst>
              <a:ext uri="{FF2B5EF4-FFF2-40B4-BE49-F238E27FC236}">
                <a16:creationId xmlns:a16="http://schemas.microsoft.com/office/drawing/2014/main" id="{1475E974-9E5B-0630-6A33-65AAD3C686B3}"/>
              </a:ext>
            </a:extLst>
          </p:cNvPr>
          <p:cNvGrpSpPr/>
          <p:nvPr/>
        </p:nvGrpSpPr>
        <p:grpSpPr>
          <a:xfrm>
            <a:off x="0" y="6654125"/>
            <a:ext cx="12204000" cy="209550"/>
            <a:chOff x="0" y="11099410"/>
            <a:chExt cx="20104100" cy="209550"/>
          </a:xfrm>
        </p:grpSpPr>
        <p:sp>
          <p:nvSpPr>
            <p:cNvPr id="8" name="object 6">
              <a:extLst>
                <a:ext uri="{FF2B5EF4-FFF2-40B4-BE49-F238E27FC236}">
                  <a16:creationId xmlns:a16="http://schemas.microsoft.com/office/drawing/2014/main" id="{2BAC832F-6A66-B967-9CFF-4BFEB5C41DEE}"/>
                </a:ext>
              </a:extLst>
            </p:cNvPr>
            <p:cNvSpPr/>
            <p:nvPr/>
          </p:nvSpPr>
          <p:spPr>
            <a:xfrm>
              <a:off x="0" y="11099410"/>
              <a:ext cx="1005205" cy="209550"/>
            </a:xfrm>
            <a:custGeom>
              <a:avLst/>
              <a:gdLst/>
              <a:ahLst/>
              <a:cxnLst/>
              <a:rect l="l" t="t" r="r" b="b"/>
              <a:pathLst>
                <a:path w="1005205" h="209550">
                  <a:moveTo>
                    <a:pt x="1005204" y="0"/>
                  </a:moveTo>
                  <a:lnTo>
                    <a:pt x="0" y="0"/>
                  </a:lnTo>
                  <a:lnTo>
                    <a:pt x="0" y="209145"/>
                  </a:lnTo>
                  <a:lnTo>
                    <a:pt x="1005204" y="209145"/>
                  </a:lnTo>
                  <a:lnTo>
                    <a:pt x="1005204" y="0"/>
                  </a:lnTo>
                  <a:close/>
                </a:path>
              </a:pathLst>
            </a:custGeom>
            <a:solidFill>
              <a:srgbClr val="C63C3C"/>
            </a:solidFill>
          </p:spPr>
          <p:txBody>
            <a:bodyPr wrap="square" lIns="0" tIns="0" rIns="0" bIns="0" rtlCol="0"/>
            <a:lstStyle/>
            <a:p>
              <a:endParaRPr/>
            </a:p>
          </p:txBody>
        </p:sp>
        <p:sp>
          <p:nvSpPr>
            <p:cNvPr id="9" name="object 7">
              <a:extLst>
                <a:ext uri="{FF2B5EF4-FFF2-40B4-BE49-F238E27FC236}">
                  <a16:creationId xmlns:a16="http://schemas.microsoft.com/office/drawing/2014/main" id="{1948CC3E-92FB-227E-E314-A335AEDAEC75}"/>
                </a:ext>
              </a:extLst>
            </p:cNvPr>
            <p:cNvSpPr/>
            <p:nvPr/>
          </p:nvSpPr>
          <p:spPr>
            <a:xfrm>
              <a:off x="1005205" y="11099410"/>
              <a:ext cx="3843020" cy="209550"/>
            </a:xfrm>
            <a:custGeom>
              <a:avLst/>
              <a:gdLst/>
              <a:ahLst/>
              <a:cxnLst/>
              <a:rect l="l" t="t" r="r" b="b"/>
              <a:pathLst>
                <a:path w="3843020" h="209550">
                  <a:moveTo>
                    <a:pt x="3842804" y="0"/>
                  </a:moveTo>
                  <a:lnTo>
                    <a:pt x="0" y="0"/>
                  </a:lnTo>
                  <a:lnTo>
                    <a:pt x="0" y="209145"/>
                  </a:lnTo>
                  <a:lnTo>
                    <a:pt x="3842804" y="209145"/>
                  </a:lnTo>
                  <a:lnTo>
                    <a:pt x="3842804" y="0"/>
                  </a:lnTo>
                  <a:close/>
                </a:path>
              </a:pathLst>
            </a:custGeom>
            <a:solidFill>
              <a:srgbClr val="FF8431"/>
            </a:solidFill>
          </p:spPr>
          <p:txBody>
            <a:bodyPr wrap="square" lIns="0" tIns="0" rIns="0" bIns="0" rtlCol="0"/>
            <a:lstStyle/>
            <a:p>
              <a:endParaRPr/>
            </a:p>
          </p:txBody>
        </p:sp>
        <p:sp>
          <p:nvSpPr>
            <p:cNvPr id="10" name="object 8">
              <a:extLst>
                <a:ext uri="{FF2B5EF4-FFF2-40B4-BE49-F238E27FC236}">
                  <a16:creationId xmlns:a16="http://schemas.microsoft.com/office/drawing/2014/main" id="{CBFEDDDB-DBBA-798E-C7EC-CB36AB5947E6}"/>
                </a:ext>
              </a:extLst>
            </p:cNvPr>
            <p:cNvSpPr/>
            <p:nvPr/>
          </p:nvSpPr>
          <p:spPr>
            <a:xfrm>
              <a:off x="4848019" y="11099410"/>
              <a:ext cx="283210" cy="209550"/>
            </a:xfrm>
            <a:custGeom>
              <a:avLst/>
              <a:gdLst/>
              <a:ahLst/>
              <a:cxnLst/>
              <a:rect l="l" t="t" r="r" b="b"/>
              <a:pathLst>
                <a:path w="283210" h="209550">
                  <a:moveTo>
                    <a:pt x="282713" y="0"/>
                  </a:moveTo>
                  <a:lnTo>
                    <a:pt x="0" y="0"/>
                  </a:lnTo>
                  <a:lnTo>
                    <a:pt x="0" y="209145"/>
                  </a:lnTo>
                  <a:lnTo>
                    <a:pt x="282713" y="209145"/>
                  </a:lnTo>
                  <a:lnTo>
                    <a:pt x="282713" y="0"/>
                  </a:lnTo>
                  <a:close/>
                </a:path>
              </a:pathLst>
            </a:custGeom>
            <a:solidFill>
              <a:srgbClr val="2A2ABA"/>
            </a:solidFill>
          </p:spPr>
          <p:txBody>
            <a:bodyPr wrap="square" lIns="0" tIns="0" rIns="0" bIns="0" rtlCol="0"/>
            <a:lstStyle/>
            <a:p>
              <a:endParaRPr/>
            </a:p>
          </p:txBody>
        </p:sp>
        <p:sp>
          <p:nvSpPr>
            <p:cNvPr id="11" name="object 9">
              <a:extLst>
                <a:ext uri="{FF2B5EF4-FFF2-40B4-BE49-F238E27FC236}">
                  <a16:creationId xmlns:a16="http://schemas.microsoft.com/office/drawing/2014/main" id="{E5717ECE-7966-1F76-7F18-57AEE64611A6}"/>
                </a:ext>
              </a:extLst>
            </p:cNvPr>
            <p:cNvSpPr/>
            <p:nvPr/>
          </p:nvSpPr>
          <p:spPr>
            <a:xfrm>
              <a:off x="5130733" y="11099410"/>
              <a:ext cx="1414145" cy="209550"/>
            </a:xfrm>
            <a:custGeom>
              <a:avLst/>
              <a:gdLst/>
              <a:ahLst/>
              <a:cxnLst/>
              <a:rect l="l" t="t" r="r" b="b"/>
              <a:pathLst>
                <a:path w="1414145" h="209550">
                  <a:moveTo>
                    <a:pt x="0" y="209145"/>
                  </a:moveTo>
                  <a:lnTo>
                    <a:pt x="1413569" y="209145"/>
                  </a:lnTo>
                  <a:lnTo>
                    <a:pt x="1413569" y="0"/>
                  </a:lnTo>
                  <a:lnTo>
                    <a:pt x="0" y="0"/>
                  </a:lnTo>
                  <a:lnTo>
                    <a:pt x="0" y="209145"/>
                  </a:lnTo>
                  <a:close/>
                </a:path>
              </a:pathLst>
            </a:custGeom>
            <a:solidFill>
              <a:srgbClr val="4EA217">
                <a:alpha val="75000"/>
              </a:srgbClr>
            </a:solidFill>
          </p:spPr>
          <p:txBody>
            <a:bodyPr wrap="square" lIns="0" tIns="0" rIns="0" bIns="0" rtlCol="0"/>
            <a:lstStyle/>
            <a:p>
              <a:endParaRPr/>
            </a:p>
          </p:txBody>
        </p:sp>
        <p:sp>
          <p:nvSpPr>
            <p:cNvPr id="12" name="object 10">
              <a:extLst>
                <a:ext uri="{FF2B5EF4-FFF2-40B4-BE49-F238E27FC236}">
                  <a16:creationId xmlns:a16="http://schemas.microsoft.com/office/drawing/2014/main" id="{4C251C70-2F45-6F5E-6D88-7333E0DA40EF}"/>
                </a:ext>
              </a:extLst>
            </p:cNvPr>
            <p:cNvSpPr/>
            <p:nvPr/>
          </p:nvSpPr>
          <p:spPr>
            <a:xfrm>
              <a:off x="6544303" y="11099410"/>
              <a:ext cx="1424305" cy="209550"/>
            </a:xfrm>
            <a:custGeom>
              <a:avLst/>
              <a:gdLst/>
              <a:ahLst/>
              <a:cxnLst/>
              <a:rect l="l" t="t" r="r" b="b"/>
              <a:pathLst>
                <a:path w="1424304" h="209550">
                  <a:moveTo>
                    <a:pt x="1424050" y="0"/>
                  </a:moveTo>
                  <a:lnTo>
                    <a:pt x="0" y="0"/>
                  </a:lnTo>
                  <a:lnTo>
                    <a:pt x="0" y="209145"/>
                  </a:lnTo>
                  <a:lnTo>
                    <a:pt x="1424050" y="209145"/>
                  </a:lnTo>
                  <a:lnTo>
                    <a:pt x="1424050" y="0"/>
                  </a:lnTo>
                  <a:close/>
                </a:path>
              </a:pathLst>
            </a:custGeom>
            <a:solidFill>
              <a:srgbClr val="F6B888"/>
            </a:solidFill>
          </p:spPr>
          <p:txBody>
            <a:bodyPr wrap="square" lIns="0" tIns="0" rIns="0" bIns="0" rtlCol="0"/>
            <a:lstStyle/>
            <a:p>
              <a:endParaRPr/>
            </a:p>
          </p:txBody>
        </p:sp>
        <p:sp>
          <p:nvSpPr>
            <p:cNvPr id="13" name="object 11">
              <a:extLst>
                <a:ext uri="{FF2B5EF4-FFF2-40B4-BE49-F238E27FC236}">
                  <a16:creationId xmlns:a16="http://schemas.microsoft.com/office/drawing/2014/main" id="{0F5D404A-B493-0432-FACC-0E2EFF6D9EED}"/>
                </a:ext>
              </a:extLst>
            </p:cNvPr>
            <p:cNvSpPr/>
            <p:nvPr/>
          </p:nvSpPr>
          <p:spPr>
            <a:xfrm>
              <a:off x="7968343" y="11099410"/>
              <a:ext cx="2576195" cy="209550"/>
            </a:xfrm>
            <a:custGeom>
              <a:avLst/>
              <a:gdLst/>
              <a:ahLst/>
              <a:cxnLst/>
              <a:rect l="l" t="t" r="r" b="b"/>
              <a:pathLst>
                <a:path w="2576195" h="209550">
                  <a:moveTo>
                    <a:pt x="2575837" y="0"/>
                  </a:moveTo>
                  <a:lnTo>
                    <a:pt x="0" y="0"/>
                  </a:lnTo>
                  <a:lnTo>
                    <a:pt x="0" y="209145"/>
                  </a:lnTo>
                  <a:lnTo>
                    <a:pt x="2575837" y="209145"/>
                  </a:lnTo>
                  <a:lnTo>
                    <a:pt x="2575837" y="0"/>
                  </a:lnTo>
                  <a:close/>
                </a:path>
              </a:pathLst>
            </a:custGeom>
            <a:solidFill>
              <a:srgbClr val="C63C3C"/>
            </a:solidFill>
          </p:spPr>
          <p:txBody>
            <a:bodyPr wrap="square" lIns="0" tIns="0" rIns="0" bIns="0" rtlCol="0"/>
            <a:lstStyle/>
            <a:p>
              <a:endParaRPr/>
            </a:p>
          </p:txBody>
        </p:sp>
        <p:sp>
          <p:nvSpPr>
            <p:cNvPr id="14" name="object 12">
              <a:extLst>
                <a:ext uri="{FF2B5EF4-FFF2-40B4-BE49-F238E27FC236}">
                  <a16:creationId xmlns:a16="http://schemas.microsoft.com/office/drawing/2014/main" id="{B8485524-B31C-A743-FA12-745DC781AF5C}"/>
                </a:ext>
              </a:extLst>
            </p:cNvPr>
            <p:cNvSpPr/>
            <p:nvPr/>
          </p:nvSpPr>
          <p:spPr>
            <a:xfrm>
              <a:off x="10544181" y="11099410"/>
              <a:ext cx="2974340" cy="209550"/>
            </a:xfrm>
            <a:custGeom>
              <a:avLst/>
              <a:gdLst/>
              <a:ahLst/>
              <a:cxnLst/>
              <a:rect l="l" t="t" r="r" b="b"/>
              <a:pathLst>
                <a:path w="2974340" h="209550">
                  <a:moveTo>
                    <a:pt x="2973731" y="0"/>
                  </a:moveTo>
                  <a:lnTo>
                    <a:pt x="0" y="0"/>
                  </a:lnTo>
                  <a:lnTo>
                    <a:pt x="0" y="209145"/>
                  </a:lnTo>
                  <a:lnTo>
                    <a:pt x="2973731" y="209145"/>
                  </a:lnTo>
                  <a:lnTo>
                    <a:pt x="2973731" y="0"/>
                  </a:lnTo>
                  <a:close/>
                </a:path>
              </a:pathLst>
            </a:custGeom>
            <a:solidFill>
              <a:srgbClr val="2A2ABA"/>
            </a:solidFill>
          </p:spPr>
          <p:txBody>
            <a:bodyPr wrap="square" lIns="0" tIns="0" rIns="0" bIns="0" rtlCol="0"/>
            <a:lstStyle/>
            <a:p>
              <a:endParaRPr/>
            </a:p>
          </p:txBody>
        </p:sp>
        <p:sp>
          <p:nvSpPr>
            <p:cNvPr id="15" name="object 13">
              <a:extLst>
                <a:ext uri="{FF2B5EF4-FFF2-40B4-BE49-F238E27FC236}">
                  <a16:creationId xmlns:a16="http://schemas.microsoft.com/office/drawing/2014/main" id="{E736FFB4-46F7-8E44-90DC-64A8236BB57D}"/>
                </a:ext>
              </a:extLst>
            </p:cNvPr>
            <p:cNvSpPr/>
            <p:nvPr/>
          </p:nvSpPr>
          <p:spPr>
            <a:xfrm>
              <a:off x="13517912" y="11099410"/>
              <a:ext cx="817244" cy="209550"/>
            </a:xfrm>
            <a:custGeom>
              <a:avLst/>
              <a:gdLst/>
              <a:ahLst/>
              <a:cxnLst/>
              <a:rect l="l" t="t" r="r" b="b"/>
              <a:pathLst>
                <a:path w="817244" h="209550">
                  <a:moveTo>
                    <a:pt x="816729" y="0"/>
                  </a:moveTo>
                  <a:lnTo>
                    <a:pt x="0" y="0"/>
                  </a:lnTo>
                  <a:lnTo>
                    <a:pt x="0" y="209145"/>
                  </a:lnTo>
                  <a:lnTo>
                    <a:pt x="816729" y="209145"/>
                  </a:lnTo>
                  <a:lnTo>
                    <a:pt x="816729" y="0"/>
                  </a:lnTo>
                  <a:close/>
                </a:path>
              </a:pathLst>
            </a:custGeom>
            <a:solidFill>
              <a:srgbClr val="FF8431"/>
            </a:solidFill>
          </p:spPr>
          <p:txBody>
            <a:bodyPr wrap="square" lIns="0" tIns="0" rIns="0" bIns="0" rtlCol="0"/>
            <a:lstStyle/>
            <a:p>
              <a:endParaRPr/>
            </a:p>
          </p:txBody>
        </p:sp>
        <p:sp>
          <p:nvSpPr>
            <p:cNvPr id="16" name="object 14">
              <a:extLst>
                <a:ext uri="{FF2B5EF4-FFF2-40B4-BE49-F238E27FC236}">
                  <a16:creationId xmlns:a16="http://schemas.microsoft.com/office/drawing/2014/main" id="{81137A54-26D0-D842-1709-63B105FFCC09}"/>
                </a:ext>
              </a:extLst>
            </p:cNvPr>
            <p:cNvSpPr/>
            <p:nvPr/>
          </p:nvSpPr>
          <p:spPr>
            <a:xfrm>
              <a:off x="14334641" y="11099410"/>
              <a:ext cx="2021205" cy="209550"/>
            </a:xfrm>
            <a:custGeom>
              <a:avLst/>
              <a:gdLst/>
              <a:ahLst/>
              <a:cxnLst/>
              <a:rect l="l" t="t" r="r" b="b"/>
              <a:pathLst>
                <a:path w="2021205" h="209550">
                  <a:moveTo>
                    <a:pt x="0" y="209145"/>
                  </a:moveTo>
                  <a:lnTo>
                    <a:pt x="2020880" y="209145"/>
                  </a:lnTo>
                  <a:lnTo>
                    <a:pt x="2020880" y="0"/>
                  </a:lnTo>
                  <a:lnTo>
                    <a:pt x="0" y="0"/>
                  </a:lnTo>
                  <a:lnTo>
                    <a:pt x="0" y="209145"/>
                  </a:lnTo>
                  <a:close/>
                </a:path>
              </a:pathLst>
            </a:custGeom>
            <a:solidFill>
              <a:srgbClr val="4EA217">
                <a:alpha val="75000"/>
              </a:srgbClr>
            </a:solidFill>
          </p:spPr>
          <p:txBody>
            <a:bodyPr wrap="square" lIns="0" tIns="0" rIns="0" bIns="0" rtlCol="0"/>
            <a:lstStyle/>
            <a:p>
              <a:endParaRPr/>
            </a:p>
          </p:txBody>
        </p:sp>
        <p:sp>
          <p:nvSpPr>
            <p:cNvPr id="17" name="object 15">
              <a:extLst>
                <a:ext uri="{FF2B5EF4-FFF2-40B4-BE49-F238E27FC236}">
                  <a16:creationId xmlns:a16="http://schemas.microsoft.com/office/drawing/2014/main" id="{1632F008-AB1F-057B-A2BE-BC5AAFA90D01}"/>
                </a:ext>
              </a:extLst>
            </p:cNvPr>
            <p:cNvSpPr/>
            <p:nvPr/>
          </p:nvSpPr>
          <p:spPr>
            <a:xfrm>
              <a:off x="16355522" y="11099410"/>
              <a:ext cx="3749040" cy="209550"/>
            </a:xfrm>
            <a:custGeom>
              <a:avLst/>
              <a:gdLst/>
              <a:ahLst/>
              <a:cxnLst/>
              <a:rect l="l" t="t" r="r" b="b"/>
              <a:pathLst>
                <a:path w="3749040" h="209550">
                  <a:moveTo>
                    <a:pt x="3748566" y="0"/>
                  </a:moveTo>
                  <a:lnTo>
                    <a:pt x="0" y="0"/>
                  </a:lnTo>
                  <a:lnTo>
                    <a:pt x="0" y="209145"/>
                  </a:lnTo>
                  <a:lnTo>
                    <a:pt x="3748566" y="209145"/>
                  </a:lnTo>
                  <a:lnTo>
                    <a:pt x="3748566" y="0"/>
                  </a:lnTo>
                  <a:close/>
                </a:path>
              </a:pathLst>
            </a:custGeom>
            <a:solidFill>
              <a:srgbClr val="F6B888"/>
            </a:solidFill>
          </p:spPr>
          <p:txBody>
            <a:bodyPr wrap="square" lIns="0" tIns="0" rIns="0" bIns="0" rtlCol="0"/>
            <a:lstStyle/>
            <a:p>
              <a:endParaRPr/>
            </a:p>
          </p:txBody>
        </p:sp>
      </p:grpSp>
      <p:grpSp>
        <p:nvGrpSpPr>
          <p:cNvPr id="18" name="群組 17">
            <a:extLst>
              <a:ext uri="{FF2B5EF4-FFF2-40B4-BE49-F238E27FC236}">
                <a16:creationId xmlns:a16="http://schemas.microsoft.com/office/drawing/2014/main" id="{2C92CDEC-4597-CBE9-7AEF-010AC5F60AE8}"/>
              </a:ext>
            </a:extLst>
          </p:cNvPr>
          <p:cNvGrpSpPr>
            <a:grpSpLocks noChangeAspect="1"/>
          </p:cNvGrpSpPr>
          <p:nvPr/>
        </p:nvGrpSpPr>
        <p:grpSpPr>
          <a:xfrm>
            <a:off x="11903452" y="6382541"/>
            <a:ext cx="288548" cy="288000"/>
            <a:chOff x="4714875" y="3276599"/>
            <a:chExt cx="2164125" cy="2160000"/>
          </a:xfrm>
        </p:grpSpPr>
        <p:sp>
          <p:nvSpPr>
            <p:cNvPr id="19" name="矩形 18">
              <a:extLst>
                <a:ext uri="{FF2B5EF4-FFF2-40B4-BE49-F238E27FC236}">
                  <a16:creationId xmlns:a16="http://schemas.microsoft.com/office/drawing/2014/main" id="{E65B0541-8EC6-1E37-5362-7672BF90E791}"/>
                </a:ext>
              </a:extLst>
            </p:cNvPr>
            <p:cNvSpPr/>
            <p:nvPr/>
          </p:nvSpPr>
          <p:spPr>
            <a:xfrm>
              <a:off x="4714875" y="3276599"/>
              <a:ext cx="1080000" cy="10800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0" name="矩形 19">
              <a:extLst>
                <a:ext uri="{FF2B5EF4-FFF2-40B4-BE49-F238E27FC236}">
                  <a16:creationId xmlns:a16="http://schemas.microsoft.com/office/drawing/2014/main" id="{8AC85E25-33EA-7C46-455B-E57EE77AADAB}"/>
                </a:ext>
              </a:extLst>
            </p:cNvPr>
            <p:cNvSpPr/>
            <p:nvPr/>
          </p:nvSpPr>
          <p:spPr>
            <a:xfrm>
              <a:off x="5799000" y="4356599"/>
              <a:ext cx="1080000" cy="1080000"/>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1" name="矩形 20">
              <a:extLst>
                <a:ext uri="{FF2B5EF4-FFF2-40B4-BE49-F238E27FC236}">
                  <a16:creationId xmlns:a16="http://schemas.microsoft.com/office/drawing/2014/main" id="{758F2F2A-01AF-E1C7-F403-A38B3F716D40}"/>
                </a:ext>
              </a:extLst>
            </p:cNvPr>
            <p:cNvSpPr/>
            <p:nvPr/>
          </p:nvSpPr>
          <p:spPr>
            <a:xfrm>
              <a:off x="5794875" y="3276599"/>
              <a:ext cx="1080000" cy="1080000"/>
            </a:xfrm>
            <a:prstGeom prst="rect">
              <a:avLst/>
            </a:prstGeom>
            <a:solidFill>
              <a:srgbClr val="00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2" name="矩形 21">
              <a:extLst>
                <a:ext uri="{FF2B5EF4-FFF2-40B4-BE49-F238E27FC236}">
                  <a16:creationId xmlns:a16="http://schemas.microsoft.com/office/drawing/2014/main" id="{3B9D8D7E-936B-83BA-6736-C75C0E922C57}"/>
                </a:ext>
              </a:extLst>
            </p:cNvPr>
            <p:cNvSpPr/>
            <p:nvPr/>
          </p:nvSpPr>
          <p:spPr>
            <a:xfrm>
              <a:off x="4719000" y="4356599"/>
              <a:ext cx="1080000" cy="10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pic>
        <p:nvPicPr>
          <p:cNvPr id="23" name="圖片 22">
            <a:extLst>
              <a:ext uri="{FF2B5EF4-FFF2-40B4-BE49-F238E27FC236}">
                <a16:creationId xmlns:a16="http://schemas.microsoft.com/office/drawing/2014/main" id="{43A097C4-7393-4219-A7AF-D07BFA700B4D}"/>
              </a:ext>
            </a:extLst>
          </p:cNvPr>
          <p:cNvPicPr>
            <a:picLocks noChangeAspect="1"/>
          </p:cNvPicPr>
          <p:nvPr/>
        </p:nvPicPr>
        <p:blipFill rotWithShape="1">
          <a:blip r:embed="rId3">
            <a:extLst>
              <a:ext uri="{28A0092B-C50C-407E-A947-70E740481C1C}">
                <a14:useLocalDpi xmlns:a14="http://schemas.microsoft.com/office/drawing/2010/main" val="0"/>
              </a:ext>
            </a:extLst>
          </a:blip>
          <a:srcRect t="4094" r="2686" b="1"/>
          <a:stretch/>
        </p:blipFill>
        <p:spPr>
          <a:xfrm>
            <a:off x="6113858" y="-6950"/>
            <a:ext cx="6090423" cy="306000"/>
          </a:xfrm>
          <a:prstGeom prst="rect">
            <a:avLst/>
          </a:prstGeom>
        </p:spPr>
      </p:pic>
      <p:sp>
        <p:nvSpPr>
          <p:cNvPr id="24" name="文字方塊 23">
            <a:extLst>
              <a:ext uri="{FF2B5EF4-FFF2-40B4-BE49-F238E27FC236}">
                <a16:creationId xmlns:a16="http://schemas.microsoft.com/office/drawing/2014/main" id="{C1B15DA4-E18A-491A-AD71-BAFB00511147}"/>
              </a:ext>
            </a:extLst>
          </p:cNvPr>
          <p:cNvSpPr txBox="1"/>
          <p:nvPr/>
        </p:nvSpPr>
        <p:spPr>
          <a:xfrm>
            <a:off x="1010696" y="472490"/>
            <a:ext cx="3953513" cy="400110"/>
          </a:xfrm>
          <a:prstGeom prst="rect">
            <a:avLst/>
          </a:prstGeom>
          <a:noFill/>
        </p:spPr>
        <p:txBody>
          <a:bodyPr wrap="square">
            <a:spAutoFit/>
          </a:bodyPr>
          <a:lstStyle/>
          <a:p>
            <a:r>
              <a:rPr lang="zh-TW" altLang="en-US" sz="2000" b="1" dirty="0">
                <a:latin typeface="微軟正黑體" panose="020B0604030504040204" pitchFamily="34" charset="-120"/>
                <a:ea typeface="微軟正黑體" panose="020B0604030504040204" pitchFamily="34" charset="-120"/>
                <a:cs typeface="Arial" panose="020B0604020202020204" pitchFamily="34" charset="0"/>
              </a:rPr>
              <a:t>青年服務</a:t>
            </a:r>
            <a:endParaRPr lang="zh-HK" altLang="en-US" sz="2000" b="1" dirty="0">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25" name="群組 24">
            <a:extLst>
              <a:ext uri="{FF2B5EF4-FFF2-40B4-BE49-F238E27FC236}">
                <a16:creationId xmlns:a16="http://schemas.microsoft.com/office/drawing/2014/main" id="{534103B9-FC35-4C89-B4EB-85570421E86E}"/>
              </a:ext>
            </a:extLst>
          </p:cNvPr>
          <p:cNvGrpSpPr>
            <a:grpSpLocks noChangeAspect="1"/>
          </p:cNvGrpSpPr>
          <p:nvPr/>
        </p:nvGrpSpPr>
        <p:grpSpPr>
          <a:xfrm>
            <a:off x="610200" y="513156"/>
            <a:ext cx="288548" cy="288000"/>
            <a:chOff x="4714875" y="3276599"/>
            <a:chExt cx="2164125" cy="2160000"/>
          </a:xfrm>
        </p:grpSpPr>
        <p:sp>
          <p:nvSpPr>
            <p:cNvPr id="26" name="矩形 25">
              <a:extLst>
                <a:ext uri="{FF2B5EF4-FFF2-40B4-BE49-F238E27FC236}">
                  <a16:creationId xmlns:a16="http://schemas.microsoft.com/office/drawing/2014/main" id="{87F8D870-E229-484A-B181-23CEAF7F30CE}"/>
                </a:ext>
              </a:extLst>
            </p:cNvPr>
            <p:cNvSpPr/>
            <p:nvPr/>
          </p:nvSpPr>
          <p:spPr>
            <a:xfrm>
              <a:off x="4714875" y="3276599"/>
              <a:ext cx="1080000" cy="10800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7" name="矩形 26">
              <a:extLst>
                <a:ext uri="{FF2B5EF4-FFF2-40B4-BE49-F238E27FC236}">
                  <a16:creationId xmlns:a16="http://schemas.microsoft.com/office/drawing/2014/main" id="{783E27D2-8EE1-4000-BB45-A253F5A5BC72}"/>
                </a:ext>
              </a:extLst>
            </p:cNvPr>
            <p:cNvSpPr/>
            <p:nvPr/>
          </p:nvSpPr>
          <p:spPr>
            <a:xfrm>
              <a:off x="5799000" y="4356599"/>
              <a:ext cx="1080000" cy="1080000"/>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8" name="矩形 27">
              <a:extLst>
                <a:ext uri="{FF2B5EF4-FFF2-40B4-BE49-F238E27FC236}">
                  <a16:creationId xmlns:a16="http://schemas.microsoft.com/office/drawing/2014/main" id="{8D0E2179-CCCE-4782-BD50-1E840E3BE03E}"/>
                </a:ext>
              </a:extLst>
            </p:cNvPr>
            <p:cNvSpPr/>
            <p:nvPr/>
          </p:nvSpPr>
          <p:spPr>
            <a:xfrm>
              <a:off x="5794875" y="3276599"/>
              <a:ext cx="1080000" cy="1080000"/>
            </a:xfrm>
            <a:prstGeom prst="rect">
              <a:avLst/>
            </a:prstGeom>
            <a:solidFill>
              <a:srgbClr val="00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9" name="矩形 28">
              <a:extLst>
                <a:ext uri="{FF2B5EF4-FFF2-40B4-BE49-F238E27FC236}">
                  <a16:creationId xmlns:a16="http://schemas.microsoft.com/office/drawing/2014/main" id="{5187AF01-8617-4A4E-A4C4-46D234269399}"/>
                </a:ext>
              </a:extLst>
            </p:cNvPr>
            <p:cNvSpPr/>
            <p:nvPr/>
          </p:nvSpPr>
          <p:spPr>
            <a:xfrm>
              <a:off x="4719000" y="4356599"/>
              <a:ext cx="1080000" cy="10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sp>
        <p:nvSpPr>
          <p:cNvPr id="30" name="矩形 29">
            <a:extLst>
              <a:ext uri="{FF2B5EF4-FFF2-40B4-BE49-F238E27FC236}">
                <a16:creationId xmlns:a16="http://schemas.microsoft.com/office/drawing/2014/main" id="{CCE7DEE9-118A-48EF-B721-C659B8A6D65E}"/>
              </a:ext>
            </a:extLst>
          </p:cNvPr>
          <p:cNvSpPr/>
          <p:nvPr/>
        </p:nvSpPr>
        <p:spPr>
          <a:xfrm>
            <a:off x="1010696" y="990663"/>
            <a:ext cx="10343104" cy="1345368"/>
          </a:xfrm>
          <a:prstGeom prst="rect">
            <a:avLst/>
          </a:prstGeom>
        </p:spPr>
        <p:txBody>
          <a:bodyPr wrap="square">
            <a:spAutoFit/>
          </a:bodyPr>
          <a:lstStyle/>
          <a:p>
            <a:pPr marL="285750" indent="-285750" algn="just">
              <a:lnSpc>
                <a:spcPct val="150000"/>
              </a:lnSpc>
              <a:buClr>
                <a:schemeClr val="accent2"/>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青年服務於</a:t>
            </a:r>
            <a:r>
              <a:rPr lang="en-US" altLang="zh-TW" sz="1400" dirty="0">
                <a:latin typeface="微軟正黑體" panose="020B0604030504040204" pitchFamily="34" charset="-120"/>
                <a:ea typeface="微軟正黑體" panose="020B0604030504040204" pitchFamily="34" charset="-120"/>
              </a:rPr>
              <a:t>2001</a:t>
            </a:r>
            <a:r>
              <a:rPr lang="zh-TW" altLang="en-US" sz="1400" dirty="0">
                <a:latin typeface="微軟正黑體" panose="020B0604030504040204" pitchFamily="34" charset="-120"/>
                <a:ea typeface="微軟正黑體" panose="020B0604030504040204" pitchFamily="34" charset="-120"/>
              </a:rPr>
              <a:t>年</a:t>
            </a:r>
            <a:r>
              <a:rPr lang="en-US" altLang="zh-TW" sz="1400" dirty="0">
                <a:latin typeface="微軟正黑體" panose="020B0604030504040204" pitchFamily="34" charset="-120"/>
                <a:ea typeface="微軟正黑體" panose="020B0604030504040204" pitchFamily="34" charset="-120"/>
              </a:rPr>
              <a:t>8</a:t>
            </a:r>
            <a:r>
              <a:rPr lang="zh-TW" altLang="en-US" sz="1400" dirty="0">
                <a:latin typeface="微軟正黑體" panose="020B0604030504040204" pitchFamily="34" charset="-120"/>
                <a:ea typeface="微軟正黑體" panose="020B0604030504040204" pitchFamily="34" charset="-120"/>
              </a:rPr>
              <a:t>月成立，前身為家庭及兒童服務部的學校社會工作服務，主力為</a:t>
            </a:r>
            <a:r>
              <a:rPr lang="en-US" altLang="zh-TW" sz="1400" dirty="0">
                <a:latin typeface="微軟正黑體" panose="020B0604030504040204" pitchFamily="34" charset="-120"/>
                <a:ea typeface="微軟正黑體" panose="020B0604030504040204" pitchFamily="34" charset="-120"/>
              </a:rPr>
              <a:t>6-24</a:t>
            </a:r>
            <a:r>
              <a:rPr lang="zh-TW" altLang="en-US" sz="1400" dirty="0">
                <a:latin typeface="微軟正黑體" panose="020B0604030504040204" pitchFamily="34" charset="-120"/>
                <a:ea typeface="微軟正黑體" panose="020B0604030504040204" pitchFamily="34" charset="-120"/>
              </a:rPr>
              <a:t>歲的兒童、青少年及其家庭成員提供多元化服務，包括駐校服務、學校支援、外展服務、中心服務、職涯規劃、就業服務、精神健康、品格教育服務等。</a:t>
            </a:r>
            <a:endParaRPr lang="en-US" altLang="zh-TW" sz="1400" dirty="0">
              <a:latin typeface="微軟正黑體" panose="020B0604030504040204" pitchFamily="34" charset="-120"/>
              <a:ea typeface="微軟正黑體" panose="020B0604030504040204" pitchFamily="34" charset="-120"/>
            </a:endParaRPr>
          </a:p>
          <a:p>
            <a:pPr marL="285750" indent="-285750" algn="just">
              <a:lnSpc>
                <a:spcPct val="150000"/>
              </a:lnSpc>
              <a:buClr>
                <a:schemeClr val="accent2"/>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青年服務由一群熱愛兒童及青少年的工作者組成，以愛、尊重、夢想、誠信、精益求精為基礎，透過創造生活體驗，建立正面價值觀，連繫合作伙伴，協助時下兒童及青少年熱愛生命、實踐夢想、回饋社會。</a:t>
            </a:r>
            <a:endParaRPr lang="zh-HK" altLang="en-US" sz="1400"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7CF17414-70BB-4634-83A3-89F669309977}"/>
              </a:ext>
            </a:extLst>
          </p:cNvPr>
          <p:cNvSpPr/>
          <p:nvPr/>
        </p:nvSpPr>
        <p:spPr>
          <a:xfrm>
            <a:off x="1308468" y="2322434"/>
            <a:ext cx="4652832" cy="3607526"/>
          </a:xfrm>
          <a:prstGeom prst="rect">
            <a:avLst/>
          </a:prstGeom>
        </p:spPr>
        <p:txBody>
          <a:bodyPr wrap="square">
            <a:spAutoFit/>
          </a:bodyPr>
          <a:lstStyle/>
          <a:p>
            <a:pPr>
              <a:lnSpc>
                <a:spcPct val="150000"/>
              </a:lnSpc>
              <a:buClr>
                <a:schemeClr val="accent2"/>
              </a:buClr>
              <a:buSzPct val="85000"/>
            </a:pPr>
            <a:r>
              <a:rPr lang="zh-TW" altLang="en-US" sz="1400" b="1" dirty="0">
                <a:latin typeface="微軟正黑體" panose="020B0604030504040204" pitchFamily="34" charset="-120"/>
                <a:ea typeface="微軟正黑體" panose="020B0604030504040204" pitchFamily="34" charset="-120"/>
              </a:rPr>
              <a:t>服務概覽</a:t>
            </a:r>
            <a:r>
              <a:rPr lang="en-US" altLang="zh-TW" sz="1400" b="1" dirty="0">
                <a:latin typeface="微軟正黑體" panose="020B0604030504040204" pitchFamily="34" charset="-120"/>
                <a:ea typeface="微軟正黑體" panose="020B0604030504040204" pitchFamily="34" charset="-120"/>
              </a:rPr>
              <a:t>︰</a:t>
            </a:r>
          </a:p>
          <a:p>
            <a:pPr marL="285750" indent="-285750">
              <a:lnSpc>
                <a:spcPct val="150000"/>
              </a:lnSpc>
              <a:buClr>
                <a:schemeClr val="accent2"/>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青萌銅鑼灣綜合服務中心</a:t>
            </a:r>
          </a:p>
          <a:p>
            <a:pPr marL="285750" indent="-285750">
              <a:lnSpc>
                <a:spcPct val="150000"/>
              </a:lnSpc>
              <a:buClr>
                <a:schemeClr val="accent2"/>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賽馬會青萌柴灣綜合服務中心</a:t>
            </a:r>
          </a:p>
          <a:p>
            <a:pPr marL="285750" indent="-285750">
              <a:lnSpc>
                <a:spcPct val="150000"/>
              </a:lnSpc>
              <a:buClr>
                <a:schemeClr val="accent2"/>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柴灣學童課餘託管中心</a:t>
            </a:r>
          </a:p>
          <a:p>
            <a:pPr marL="285750" indent="-285750">
              <a:lnSpc>
                <a:spcPct val="150000"/>
              </a:lnSpc>
              <a:buClr>
                <a:schemeClr val="accent2"/>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學校社會工作服務</a:t>
            </a:r>
          </a:p>
          <a:p>
            <a:pPr marL="285750" indent="-285750">
              <a:lnSpc>
                <a:spcPct val="150000"/>
              </a:lnSpc>
              <a:buClr>
                <a:schemeClr val="accent2"/>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生涯規劃服務</a:t>
            </a:r>
          </a:p>
          <a:p>
            <a:pPr marL="285750" indent="-285750">
              <a:lnSpc>
                <a:spcPct val="150000"/>
              </a:lnSpc>
              <a:buClr>
                <a:schemeClr val="accent2"/>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a:t>
            </a:r>
            <a:r>
              <a:rPr lang="en-US" altLang="zh-TW" sz="1400" dirty="0">
                <a:latin typeface="微軟正黑體" panose="020B0604030504040204" pitchFamily="34" charset="-120"/>
                <a:ea typeface="微軟正黑體" panose="020B0604030504040204" pitchFamily="34" charset="-120"/>
              </a:rPr>
              <a:t>SUN Teens</a:t>
            </a:r>
            <a:r>
              <a:rPr lang="zh-TW" altLang="en-US" sz="1400" dirty="0">
                <a:latin typeface="微軟正黑體" panose="020B0604030504040204" pitchFamily="34" charset="-120"/>
                <a:ea typeface="微軟正黑體" panose="020B0604030504040204" pitchFamily="34" charset="-120"/>
              </a:rPr>
              <a:t>」青少年精神健康計劃</a:t>
            </a:r>
          </a:p>
          <a:p>
            <a:pPr marL="285750" indent="-285750">
              <a:lnSpc>
                <a:spcPct val="150000"/>
              </a:lnSpc>
              <a:buClr>
                <a:schemeClr val="accent2"/>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「恒生青少年品德達人」</a:t>
            </a:r>
          </a:p>
          <a:p>
            <a:pPr marL="285750" indent="-285750">
              <a:lnSpc>
                <a:spcPct val="150000"/>
              </a:lnSpc>
              <a:buClr>
                <a:schemeClr val="accent2"/>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課後託管服務 </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新界西</a:t>
            </a:r>
            <a:r>
              <a:rPr lang="en-US" altLang="zh-TW" sz="1400" dirty="0">
                <a:latin typeface="微軟正黑體" panose="020B0604030504040204" pitchFamily="34" charset="-120"/>
                <a:ea typeface="微軟正黑體" panose="020B0604030504040204" pitchFamily="34" charset="-120"/>
              </a:rPr>
              <a:t>) </a:t>
            </a:r>
          </a:p>
          <a:p>
            <a:pPr marL="285750" indent="-285750">
              <a:lnSpc>
                <a:spcPct val="150000"/>
              </a:lnSpc>
              <a:buClr>
                <a:schemeClr val="accent2"/>
              </a:buClr>
              <a:buSzPct val="85000"/>
              <a:buFont typeface="Wingdings" panose="05000000000000000000" pitchFamily="2" charset="2"/>
              <a:buChar char="n"/>
            </a:pPr>
            <a:r>
              <a:rPr lang="en-US" altLang="zh-TW" sz="1400" dirty="0">
                <a:latin typeface="微軟正黑體" panose="020B0604030504040204" pitchFamily="34" charset="-120"/>
                <a:ea typeface="微軟正黑體" panose="020B0604030504040204" pitchFamily="34" charset="-120"/>
              </a:rPr>
              <a:t>6PM</a:t>
            </a:r>
            <a:r>
              <a:rPr lang="zh-TW" altLang="en-US" sz="1400" dirty="0">
                <a:latin typeface="微軟正黑體" panose="020B0604030504040204" pitchFamily="34" charset="-120"/>
                <a:ea typeface="微軟正黑體" panose="020B0604030504040204" pitchFamily="34" charset="-120"/>
              </a:rPr>
              <a:t>網上青年支援隊</a:t>
            </a:r>
          </a:p>
          <a:p>
            <a:pPr marL="285750" indent="-285750">
              <a:lnSpc>
                <a:spcPct val="150000"/>
              </a:lnSpc>
              <a:buClr>
                <a:schemeClr val="accent2"/>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「恒生──聖雅各福群會青年職學平台」──「</a:t>
            </a:r>
            <a:r>
              <a:rPr lang="en-US" altLang="zh-TW" sz="1400" dirty="0">
                <a:latin typeface="微軟正黑體" panose="020B0604030504040204" pitchFamily="34" charset="-120"/>
                <a:ea typeface="微軟正黑體" panose="020B0604030504040204" pitchFamily="34" charset="-120"/>
              </a:rPr>
              <a:t>I am...</a:t>
            </a:r>
            <a:r>
              <a:rPr lang="zh-TW" altLang="en-US" sz="1400" dirty="0">
                <a:latin typeface="微軟正黑體" panose="020B0604030504040204" pitchFamily="34" charset="-120"/>
                <a:ea typeface="微軟正黑體" panose="020B0604030504040204" pitchFamily="34" charset="-120"/>
              </a:rPr>
              <a:t>」</a:t>
            </a:r>
            <a:endParaRPr lang="zh-HK" altLang="en-US" sz="1400" dirty="0">
              <a:latin typeface="微軟正黑體" panose="020B0604030504040204" pitchFamily="34" charset="-120"/>
              <a:ea typeface="微軟正黑體" panose="020B0604030504040204" pitchFamily="34" charset="-120"/>
            </a:endParaRPr>
          </a:p>
        </p:txBody>
      </p:sp>
      <p:pic>
        <p:nvPicPr>
          <p:cNvPr id="4098" name="Picture 2" descr="《愛自然‧家庭樂》親子野外烹飪活動">
            <a:extLst>
              <a:ext uri="{FF2B5EF4-FFF2-40B4-BE49-F238E27FC236}">
                <a16:creationId xmlns:a16="http://schemas.microsoft.com/office/drawing/2014/main" id="{48CEEFF9-7A5C-4F96-BE0C-046D32361C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1825" y="2633805"/>
            <a:ext cx="4324350" cy="3243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243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EE9F2373-842F-6D5B-3406-58186E05C163}"/>
              </a:ext>
            </a:extLst>
          </p:cNvPr>
          <p:cNvSpPr>
            <a:spLocks noGrp="1"/>
          </p:cNvSpPr>
          <p:nvPr>
            <p:ph type="sldNum" sz="quarter" idx="12"/>
          </p:nvPr>
        </p:nvSpPr>
        <p:spPr/>
        <p:txBody>
          <a:bodyPr/>
          <a:lstStyle/>
          <a:p>
            <a:fld id="{BF51EE28-1E99-4B0E-8C86-5CA0BCD9F11B}" type="slidenum">
              <a:rPr lang="zh-HK" altLang="en-US" smtClean="0"/>
              <a:t>9</a:t>
            </a:fld>
            <a:endParaRPr lang="zh-HK" altLang="en-US"/>
          </a:p>
        </p:txBody>
      </p:sp>
      <p:pic>
        <p:nvPicPr>
          <p:cNvPr id="6" name="圖片 5" descr="一張含有 圖形, 字型, 平面設計, 螢幕擷取畫面 的圖片&#10;&#10;自動產生的描述">
            <a:extLst>
              <a:ext uri="{FF2B5EF4-FFF2-40B4-BE49-F238E27FC236}">
                <a16:creationId xmlns:a16="http://schemas.microsoft.com/office/drawing/2014/main" id="{0635A359-F2B7-5835-F34E-0485C3A15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81" y="5934716"/>
            <a:ext cx="2241680" cy="719409"/>
          </a:xfrm>
          <a:prstGeom prst="rect">
            <a:avLst/>
          </a:prstGeom>
        </p:spPr>
      </p:pic>
      <p:grpSp>
        <p:nvGrpSpPr>
          <p:cNvPr id="7" name="object 5">
            <a:extLst>
              <a:ext uri="{FF2B5EF4-FFF2-40B4-BE49-F238E27FC236}">
                <a16:creationId xmlns:a16="http://schemas.microsoft.com/office/drawing/2014/main" id="{1475E974-9E5B-0630-6A33-65AAD3C686B3}"/>
              </a:ext>
            </a:extLst>
          </p:cNvPr>
          <p:cNvGrpSpPr/>
          <p:nvPr/>
        </p:nvGrpSpPr>
        <p:grpSpPr>
          <a:xfrm>
            <a:off x="0" y="6654125"/>
            <a:ext cx="12204000" cy="209550"/>
            <a:chOff x="0" y="11099410"/>
            <a:chExt cx="20104100" cy="209550"/>
          </a:xfrm>
        </p:grpSpPr>
        <p:sp>
          <p:nvSpPr>
            <p:cNvPr id="8" name="object 6">
              <a:extLst>
                <a:ext uri="{FF2B5EF4-FFF2-40B4-BE49-F238E27FC236}">
                  <a16:creationId xmlns:a16="http://schemas.microsoft.com/office/drawing/2014/main" id="{2BAC832F-6A66-B967-9CFF-4BFEB5C41DEE}"/>
                </a:ext>
              </a:extLst>
            </p:cNvPr>
            <p:cNvSpPr/>
            <p:nvPr/>
          </p:nvSpPr>
          <p:spPr>
            <a:xfrm>
              <a:off x="0" y="11099410"/>
              <a:ext cx="1005205" cy="209550"/>
            </a:xfrm>
            <a:custGeom>
              <a:avLst/>
              <a:gdLst/>
              <a:ahLst/>
              <a:cxnLst/>
              <a:rect l="l" t="t" r="r" b="b"/>
              <a:pathLst>
                <a:path w="1005205" h="209550">
                  <a:moveTo>
                    <a:pt x="1005204" y="0"/>
                  </a:moveTo>
                  <a:lnTo>
                    <a:pt x="0" y="0"/>
                  </a:lnTo>
                  <a:lnTo>
                    <a:pt x="0" y="209145"/>
                  </a:lnTo>
                  <a:lnTo>
                    <a:pt x="1005204" y="209145"/>
                  </a:lnTo>
                  <a:lnTo>
                    <a:pt x="1005204" y="0"/>
                  </a:lnTo>
                  <a:close/>
                </a:path>
              </a:pathLst>
            </a:custGeom>
            <a:solidFill>
              <a:srgbClr val="C63C3C"/>
            </a:solidFill>
          </p:spPr>
          <p:txBody>
            <a:bodyPr wrap="square" lIns="0" tIns="0" rIns="0" bIns="0" rtlCol="0"/>
            <a:lstStyle/>
            <a:p>
              <a:endParaRPr/>
            </a:p>
          </p:txBody>
        </p:sp>
        <p:sp>
          <p:nvSpPr>
            <p:cNvPr id="9" name="object 7">
              <a:extLst>
                <a:ext uri="{FF2B5EF4-FFF2-40B4-BE49-F238E27FC236}">
                  <a16:creationId xmlns:a16="http://schemas.microsoft.com/office/drawing/2014/main" id="{1948CC3E-92FB-227E-E314-A335AEDAEC75}"/>
                </a:ext>
              </a:extLst>
            </p:cNvPr>
            <p:cNvSpPr/>
            <p:nvPr/>
          </p:nvSpPr>
          <p:spPr>
            <a:xfrm>
              <a:off x="1005205" y="11099410"/>
              <a:ext cx="3843020" cy="209550"/>
            </a:xfrm>
            <a:custGeom>
              <a:avLst/>
              <a:gdLst/>
              <a:ahLst/>
              <a:cxnLst/>
              <a:rect l="l" t="t" r="r" b="b"/>
              <a:pathLst>
                <a:path w="3843020" h="209550">
                  <a:moveTo>
                    <a:pt x="3842804" y="0"/>
                  </a:moveTo>
                  <a:lnTo>
                    <a:pt x="0" y="0"/>
                  </a:lnTo>
                  <a:lnTo>
                    <a:pt x="0" y="209145"/>
                  </a:lnTo>
                  <a:lnTo>
                    <a:pt x="3842804" y="209145"/>
                  </a:lnTo>
                  <a:lnTo>
                    <a:pt x="3842804" y="0"/>
                  </a:lnTo>
                  <a:close/>
                </a:path>
              </a:pathLst>
            </a:custGeom>
            <a:solidFill>
              <a:srgbClr val="FF8431"/>
            </a:solidFill>
          </p:spPr>
          <p:txBody>
            <a:bodyPr wrap="square" lIns="0" tIns="0" rIns="0" bIns="0" rtlCol="0"/>
            <a:lstStyle/>
            <a:p>
              <a:endParaRPr/>
            </a:p>
          </p:txBody>
        </p:sp>
        <p:sp>
          <p:nvSpPr>
            <p:cNvPr id="10" name="object 8">
              <a:extLst>
                <a:ext uri="{FF2B5EF4-FFF2-40B4-BE49-F238E27FC236}">
                  <a16:creationId xmlns:a16="http://schemas.microsoft.com/office/drawing/2014/main" id="{CBFEDDDB-DBBA-798E-C7EC-CB36AB5947E6}"/>
                </a:ext>
              </a:extLst>
            </p:cNvPr>
            <p:cNvSpPr/>
            <p:nvPr/>
          </p:nvSpPr>
          <p:spPr>
            <a:xfrm>
              <a:off x="4848019" y="11099410"/>
              <a:ext cx="283210" cy="209550"/>
            </a:xfrm>
            <a:custGeom>
              <a:avLst/>
              <a:gdLst/>
              <a:ahLst/>
              <a:cxnLst/>
              <a:rect l="l" t="t" r="r" b="b"/>
              <a:pathLst>
                <a:path w="283210" h="209550">
                  <a:moveTo>
                    <a:pt x="282713" y="0"/>
                  </a:moveTo>
                  <a:lnTo>
                    <a:pt x="0" y="0"/>
                  </a:lnTo>
                  <a:lnTo>
                    <a:pt x="0" y="209145"/>
                  </a:lnTo>
                  <a:lnTo>
                    <a:pt x="282713" y="209145"/>
                  </a:lnTo>
                  <a:lnTo>
                    <a:pt x="282713" y="0"/>
                  </a:lnTo>
                  <a:close/>
                </a:path>
              </a:pathLst>
            </a:custGeom>
            <a:solidFill>
              <a:srgbClr val="2A2ABA"/>
            </a:solidFill>
          </p:spPr>
          <p:txBody>
            <a:bodyPr wrap="square" lIns="0" tIns="0" rIns="0" bIns="0" rtlCol="0"/>
            <a:lstStyle/>
            <a:p>
              <a:endParaRPr/>
            </a:p>
          </p:txBody>
        </p:sp>
        <p:sp>
          <p:nvSpPr>
            <p:cNvPr id="11" name="object 9">
              <a:extLst>
                <a:ext uri="{FF2B5EF4-FFF2-40B4-BE49-F238E27FC236}">
                  <a16:creationId xmlns:a16="http://schemas.microsoft.com/office/drawing/2014/main" id="{E5717ECE-7966-1F76-7F18-57AEE64611A6}"/>
                </a:ext>
              </a:extLst>
            </p:cNvPr>
            <p:cNvSpPr/>
            <p:nvPr/>
          </p:nvSpPr>
          <p:spPr>
            <a:xfrm>
              <a:off x="5130733" y="11099410"/>
              <a:ext cx="1414145" cy="209550"/>
            </a:xfrm>
            <a:custGeom>
              <a:avLst/>
              <a:gdLst/>
              <a:ahLst/>
              <a:cxnLst/>
              <a:rect l="l" t="t" r="r" b="b"/>
              <a:pathLst>
                <a:path w="1414145" h="209550">
                  <a:moveTo>
                    <a:pt x="0" y="209145"/>
                  </a:moveTo>
                  <a:lnTo>
                    <a:pt x="1413569" y="209145"/>
                  </a:lnTo>
                  <a:lnTo>
                    <a:pt x="1413569" y="0"/>
                  </a:lnTo>
                  <a:lnTo>
                    <a:pt x="0" y="0"/>
                  </a:lnTo>
                  <a:lnTo>
                    <a:pt x="0" y="209145"/>
                  </a:lnTo>
                  <a:close/>
                </a:path>
              </a:pathLst>
            </a:custGeom>
            <a:solidFill>
              <a:srgbClr val="4EA217">
                <a:alpha val="75000"/>
              </a:srgbClr>
            </a:solidFill>
          </p:spPr>
          <p:txBody>
            <a:bodyPr wrap="square" lIns="0" tIns="0" rIns="0" bIns="0" rtlCol="0"/>
            <a:lstStyle/>
            <a:p>
              <a:endParaRPr/>
            </a:p>
          </p:txBody>
        </p:sp>
        <p:sp>
          <p:nvSpPr>
            <p:cNvPr id="12" name="object 10">
              <a:extLst>
                <a:ext uri="{FF2B5EF4-FFF2-40B4-BE49-F238E27FC236}">
                  <a16:creationId xmlns:a16="http://schemas.microsoft.com/office/drawing/2014/main" id="{4C251C70-2F45-6F5E-6D88-7333E0DA40EF}"/>
                </a:ext>
              </a:extLst>
            </p:cNvPr>
            <p:cNvSpPr/>
            <p:nvPr/>
          </p:nvSpPr>
          <p:spPr>
            <a:xfrm>
              <a:off x="6544303" y="11099410"/>
              <a:ext cx="1424305" cy="209550"/>
            </a:xfrm>
            <a:custGeom>
              <a:avLst/>
              <a:gdLst/>
              <a:ahLst/>
              <a:cxnLst/>
              <a:rect l="l" t="t" r="r" b="b"/>
              <a:pathLst>
                <a:path w="1424304" h="209550">
                  <a:moveTo>
                    <a:pt x="1424050" y="0"/>
                  </a:moveTo>
                  <a:lnTo>
                    <a:pt x="0" y="0"/>
                  </a:lnTo>
                  <a:lnTo>
                    <a:pt x="0" y="209145"/>
                  </a:lnTo>
                  <a:lnTo>
                    <a:pt x="1424050" y="209145"/>
                  </a:lnTo>
                  <a:lnTo>
                    <a:pt x="1424050" y="0"/>
                  </a:lnTo>
                  <a:close/>
                </a:path>
              </a:pathLst>
            </a:custGeom>
            <a:solidFill>
              <a:srgbClr val="F6B888"/>
            </a:solidFill>
          </p:spPr>
          <p:txBody>
            <a:bodyPr wrap="square" lIns="0" tIns="0" rIns="0" bIns="0" rtlCol="0"/>
            <a:lstStyle/>
            <a:p>
              <a:endParaRPr/>
            </a:p>
          </p:txBody>
        </p:sp>
        <p:sp>
          <p:nvSpPr>
            <p:cNvPr id="13" name="object 11">
              <a:extLst>
                <a:ext uri="{FF2B5EF4-FFF2-40B4-BE49-F238E27FC236}">
                  <a16:creationId xmlns:a16="http://schemas.microsoft.com/office/drawing/2014/main" id="{0F5D404A-B493-0432-FACC-0E2EFF6D9EED}"/>
                </a:ext>
              </a:extLst>
            </p:cNvPr>
            <p:cNvSpPr/>
            <p:nvPr/>
          </p:nvSpPr>
          <p:spPr>
            <a:xfrm>
              <a:off x="7968343" y="11099410"/>
              <a:ext cx="2576195" cy="209550"/>
            </a:xfrm>
            <a:custGeom>
              <a:avLst/>
              <a:gdLst/>
              <a:ahLst/>
              <a:cxnLst/>
              <a:rect l="l" t="t" r="r" b="b"/>
              <a:pathLst>
                <a:path w="2576195" h="209550">
                  <a:moveTo>
                    <a:pt x="2575837" y="0"/>
                  </a:moveTo>
                  <a:lnTo>
                    <a:pt x="0" y="0"/>
                  </a:lnTo>
                  <a:lnTo>
                    <a:pt x="0" y="209145"/>
                  </a:lnTo>
                  <a:lnTo>
                    <a:pt x="2575837" y="209145"/>
                  </a:lnTo>
                  <a:lnTo>
                    <a:pt x="2575837" y="0"/>
                  </a:lnTo>
                  <a:close/>
                </a:path>
              </a:pathLst>
            </a:custGeom>
            <a:solidFill>
              <a:srgbClr val="C63C3C"/>
            </a:solidFill>
          </p:spPr>
          <p:txBody>
            <a:bodyPr wrap="square" lIns="0" tIns="0" rIns="0" bIns="0" rtlCol="0"/>
            <a:lstStyle/>
            <a:p>
              <a:endParaRPr/>
            </a:p>
          </p:txBody>
        </p:sp>
        <p:sp>
          <p:nvSpPr>
            <p:cNvPr id="14" name="object 12">
              <a:extLst>
                <a:ext uri="{FF2B5EF4-FFF2-40B4-BE49-F238E27FC236}">
                  <a16:creationId xmlns:a16="http://schemas.microsoft.com/office/drawing/2014/main" id="{B8485524-B31C-A743-FA12-745DC781AF5C}"/>
                </a:ext>
              </a:extLst>
            </p:cNvPr>
            <p:cNvSpPr/>
            <p:nvPr/>
          </p:nvSpPr>
          <p:spPr>
            <a:xfrm>
              <a:off x="10544181" y="11099410"/>
              <a:ext cx="2974340" cy="209550"/>
            </a:xfrm>
            <a:custGeom>
              <a:avLst/>
              <a:gdLst/>
              <a:ahLst/>
              <a:cxnLst/>
              <a:rect l="l" t="t" r="r" b="b"/>
              <a:pathLst>
                <a:path w="2974340" h="209550">
                  <a:moveTo>
                    <a:pt x="2973731" y="0"/>
                  </a:moveTo>
                  <a:lnTo>
                    <a:pt x="0" y="0"/>
                  </a:lnTo>
                  <a:lnTo>
                    <a:pt x="0" y="209145"/>
                  </a:lnTo>
                  <a:lnTo>
                    <a:pt x="2973731" y="209145"/>
                  </a:lnTo>
                  <a:lnTo>
                    <a:pt x="2973731" y="0"/>
                  </a:lnTo>
                  <a:close/>
                </a:path>
              </a:pathLst>
            </a:custGeom>
            <a:solidFill>
              <a:srgbClr val="2A2ABA"/>
            </a:solidFill>
          </p:spPr>
          <p:txBody>
            <a:bodyPr wrap="square" lIns="0" tIns="0" rIns="0" bIns="0" rtlCol="0"/>
            <a:lstStyle/>
            <a:p>
              <a:endParaRPr/>
            </a:p>
          </p:txBody>
        </p:sp>
        <p:sp>
          <p:nvSpPr>
            <p:cNvPr id="15" name="object 13">
              <a:extLst>
                <a:ext uri="{FF2B5EF4-FFF2-40B4-BE49-F238E27FC236}">
                  <a16:creationId xmlns:a16="http://schemas.microsoft.com/office/drawing/2014/main" id="{E736FFB4-46F7-8E44-90DC-64A8236BB57D}"/>
                </a:ext>
              </a:extLst>
            </p:cNvPr>
            <p:cNvSpPr/>
            <p:nvPr/>
          </p:nvSpPr>
          <p:spPr>
            <a:xfrm>
              <a:off x="13517912" y="11099410"/>
              <a:ext cx="817244" cy="209550"/>
            </a:xfrm>
            <a:custGeom>
              <a:avLst/>
              <a:gdLst/>
              <a:ahLst/>
              <a:cxnLst/>
              <a:rect l="l" t="t" r="r" b="b"/>
              <a:pathLst>
                <a:path w="817244" h="209550">
                  <a:moveTo>
                    <a:pt x="816729" y="0"/>
                  </a:moveTo>
                  <a:lnTo>
                    <a:pt x="0" y="0"/>
                  </a:lnTo>
                  <a:lnTo>
                    <a:pt x="0" y="209145"/>
                  </a:lnTo>
                  <a:lnTo>
                    <a:pt x="816729" y="209145"/>
                  </a:lnTo>
                  <a:lnTo>
                    <a:pt x="816729" y="0"/>
                  </a:lnTo>
                  <a:close/>
                </a:path>
              </a:pathLst>
            </a:custGeom>
            <a:solidFill>
              <a:srgbClr val="FF8431"/>
            </a:solidFill>
          </p:spPr>
          <p:txBody>
            <a:bodyPr wrap="square" lIns="0" tIns="0" rIns="0" bIns="0" rtlCol="0"/>
            <a:lstStyle/>
            <a:p>
              <a:endParaRPr/>
            </a:p>
          </p:txBody>
        </p:sp>
        <p:sp>
          <p:nvSpPr>
            <p:cNvPr id="16" name="object 14">
              <a:extLst>
                <a:ext uri="{FF2B5EF4-FFF2-40B4-BE49-F238E27FC236}">
                  <a16:creationId xmlns:a16="http://schemas.microsoft.com/office/drawing/2014/main" id="{81137A54-26D0-D842-1709-63B105FFCC09}"/>
                </a:ext>
              </a:extLst>
            </p:cNvPr>
            <p:cNvSpPr/>
            <p:nvPr/>
          </p:nvSpPr>
          <p:spPr>
            <a:xfrm>
              <a:off x="14334641" y="11099410"/>
              <a:ext cx="2021205" cy="209550"/>
            </a:xfrm>
            <a:custGeom>
              <a:avLst/>
              <a:gdLst/>
              <a:ahLst/>
              <a:cxnLst/>
              <a:rect l="l" t="t" r="r" b="b"/>
              <a:pathLst>
                <a:path w="2021205" h="209550">
                  <a:moveTo>
                    <a:pt x="0" y="209145"/>
                  </a:moveTo>
                  <a:lnTo>
                    <a:pt x="2020880" y="209145"/>
                  </a:lnTo>
                  <a:lnTo>
                    <a:pt x="2020880" y="0"/>
                  </a:lnTo>
                  <a:lnTo>
                    <a:pt x="0" y="0"/>
                  </a:lnTo>
                  <a:lnTo>
                    <a:pt x="0" y="209145"/>
                  </a:lnTo>
                  <a:close/>
                </a:path>
              </a:pathLst>
            </a:custGeom>
            <a:solidFill>
              <a:srgbClr val="4EA217">
                <a:alpha val="75000"/>
              </a:srgbClr>
            </a:solidFill>
          </p:spPr>
          <p:txBody>
            <a:bodyPr wrap="square" lIns="0" tIns="0" rIns="0" bIns="0" rtlCol="0"/>
            <a:lstStyle/>
            <a:p>
              <a:endParaRPr/>
            </a:p>
          </p:txBody>
        </p:sp>
        <p:sp>
          <p:nvSpPr>
            <p:cNvPr id="17" name="object 15">
              <a:extLst>
                <a:ext uri="{FF2B5EF4-FFF2-40B4-BE49-F238E27FC236}">
                  <a16:creationId xmlns:a16="http://schemas.microsoft.com/office/drawing/2014/main" id="{1632F008-AB1F-057B-A2BE-BC5AAFA90D01}"/>
                </a:ext>
              </a:extLst>
            </p:cNvPr>
            <p:cNvSpPr/>
            <p:nvPr/>
          </p:nvSpPr>
          <p:spPr>
            <a:xfrm>
              <a:off x="16355522" y="11099410"/>
              <a:ext cx="3749040" cy="209550"/>
            </a:xfrm>
            <a:custGeom>
              <a:avLst/>
              <a:gdLst/>
              <a:ahLst/>
              <a:cxnLst/>
              <a:rect l="l" t="t" r="r" b="b"/>
              <a:pathLst>
                <a:path w="3749040" h="209550">
                  <a:moveTo>
                    <a:pt x="3748566" y="0"/>
                  </a:moveTo>
                  <a:lnTo>
                    <a:pt x="0" y="0"/>
                  </a:lnTo>
                  <a:lnTo>
                    <a:pt x="0" y="209145"/>
                  </a:lnTo>
                  <a:lnTo>
                    <a:pt x="3748566" y="209145"/>
                  </a:lnTo>
                  <a:lnTo>
                    <a:pt x="3748566" y="0"/>
                  </a:lnTo>
                  <a:close/>
                </a:path>
              </a:pathLst>
            </a:custGeom>
            <a:solidFill>
              <a:srgbClr val="F6B888"/>
            </a:solidFill>
          </p:spPr>
          <p:txBody>
            <a:bodyPr wrap="square" lIns="0" tIns="0" rIns="0" bIns="0" rtlCol="0"/>
            <a:lstStyle/>
            <a:p>
              <a:endParaRPr/>
            </a:p>
          </p:txBody>
        </p:sp>
      </p:grpSp>
      <p:grpSp>
        <p:nvGrpSpPr>
          <p:cNvPr id="18" name="群組 17">
            <a:extLst>
              <a:ext uri="{FF2B5EF4-FFF2-40B4-BE49-F238E27FC236}">
                <a16:creationId xmlns:a16="http://schemas.microsoft.com/office/drawing/2014/main" id="{2C92CDEC-4597-CBE9-7AEF-010AC5F60AE8}"/>
              </a:ext>
            </a:extLst>
          </p:cNvPr>
          <p:cNvGrpSpPr>
            <a:grpSpLocks noChangeAspect="1"/>
          </p:cNvGrpSpPr>
          <p:nvPr/>
        </p:nvGrpSpPr>
        <p:grpSpPr>
          <a:xfrm>
            <a:off x="11903452" y="6382541"/>
            <a:ext cx="288548" cy="288000"/>
            <a:chOff x="4714875" y="3276599"/>
            <a:chExt cx="2164125" cy="2160000"/>
          </a:xfrm>
        </p:grpSpPr>
        <p:sp>
          <p:nvSpPr>
            <p:cNvPr id="19" name="矩形 18">
              <a:extLst>
                <a:ext uri="{FF2B5EF4-FFF2-40B4-BE49-F238E27FC236}">
                  <a16:creationId xmlns:a16="http://schemas.microsoft.com/office/drawing/2014/main" id="{E65B0541-8EC6-1E37-5362-7672BF90E791}"/>
                </a:ext>
              </a:extLst>
            </p:cNvPr>
            <p:cNvSpPr/>
            <p:nvPr/>
          </p:nvSpPr>
          <p:spPr>
            <a:xfrm>
              <a:off x="4714875" y="3276599"/>
              <a:ext cx="1080000" cy="10800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0" name="矩形 19">
              <a:extLst>
                <a:ext uri="{FF2B5EF4-FFF2-40B4-BE49-F238E27FC236}">
                  <a16:creationId xmlns:a16="http://schemas.microsoft.com/office/drawing/2014/main" id="{8AC85E25-33EA-7C46-455B-E57EE77AADAB}"/>
                </a:ext>
              </a:extLst>
            </p:cNvPr>
            <p:cNvSpPr/>
            <p:nvPr/>
          </p:nvSpPr>
          <p:spPr>
            <a:xfrm>
              <a:off x="5799000" y="4356599"/>
              <a:ext cx="1080000" cy="1080000"/>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1" name="矩形 20">
              <a:extLst>
                <a:ext uri="{FF2B5EF4-FFF2-40B4-BE49-F238E27FC236}">
                  <a16:creationId xmlns:a16="http://schemas.microsoft.com/office/drawing/2014/main" id="{758F2F2A-01AF-E1C7-F403-A38B3F716D40}"/>
                </a:ext>
              </a:extLst>
            </p:cNvPr>
            <p:cNvSpPr/>
            <p:nvPr/>
          </p:nvSpPr>
          <p:spPr>
            <a:xfrm>
              <a:off x="5794875" y="3276599"/>
              <a:ext cx="1080000" cy="1080000"/>
            </a:xfrm>
            <a:prstGeom prst="rect">
              <a:avLst/>
            </a:prstGeom>
            <a:solidFill>
              <a:srgbClr val="00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2" name="矩形 21">
              <a:extLst>
                <a:ext uri="{FF2B5EF4-FFF2-40B4-BE49-F238E27FC236}">
                  <a16:creationId xmlns:a16="http://schemas.microsoft.com/office/drawing/2014/main" id="{3B9D8D7E-936B-83BA-6736-C75C0E922C57}"/>
                </a:ext>
              </a:extLst>
            </p:cNvPr>
            <p:cNvSpPr/>
            <p:nvPr/>
          </p:nvSpPr>
          <p:spPr>
            <a:xfrm>
              <a:off x="4719000" y="4356599"/>
              <a:ext cx="1080000" cy="10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pic>
        <p:nvPicPr>
          <p:cNvPr id="23" name="圖片 22">
            <a:extLst>
              <a:ext uri="{FF2B5EF4-FFF2-40B4-BE49-F238E27FC236}">
                <a16:creationId xmlns:a16="http://schemas.microsoft.com/office/drawing/2014/main" id="{1114D4A5-CDB1-4288-AD9D-BC5FA129D8A4}"/>
              </a:ext>
            </a:extLst>
          </p:cNvPr>
          <p:cNvPicPr>
            <a:picLocks noChangeAspect="1"/>
          </p:cNvPicPr>
          <p:nvPr/>
        </p:nvPicPr>
        <p:blipFill rotWithShape="1">
          <a:blip r:embed="rId3">
            <a:extLst>
              <a:ext uri="{28A0092B-C50C-407E-A947-70E740481C1C}">
                <a14:useLocalDpi xmlns:a14="http://schemas.microsoft.com/office/drawing/2010/main" val="0"/>
              </a:ext>
            </a:extLst>
          </a:blip>
          <a:srcRect t="4094" r="2686" b="1"/>
          <a:stretch/>
        </p:blipFill>
        <p:spPr>
          <a:xfrm>
            <a:off x="6113858" y="-6950"/>
            <a:ext cx="6090423" cy="306000"/>
          </a:xfrm>
          <a:prstGeom prst="rect">
            <a:avLst/>
          </a:prstGeom>
        </p:spPr>
      </p:pic>
      <p:sp>
        <p:nvSpPr>
          <p:cNvPr id="24" name="文字方塊 23">
            <a:extLst>
              <a:ext uri="{FF2B5EF4-FFF2-40B4-BE49-F238E27FC236}">
                <a16:creationId xmlns:a16="http://schemas.microsoft.com/office/drawing/2014/main" id="{A4F19DDB-26D1-4183-A5DA-E73EFF3186D8}"/>
              </a:ext>
            </a:extLst>
          </p:cNvPr>
          <p:cNvSpPr txBox="1"/>
          <p:nvPr/>
        </p:nvSpPr>
        <p:spPr>
          <a:xfrm>
            <a:off x="1010696" y="472490"/>
            <a:ext cx="3953513" cy="400110"/>
          </a:xfrm>
          <a:prstGeom prst="rect">
            <a:avLst/>
          </a:prstGeom>
          <a:noFill/>
        </p:spPr>
        <p:txBody>
          <a:bodyPr wrap="square">
            <a:spAutoFit/>
          </a:bodyPr>
          <a:lstStyle/>
          <a:p>
            <a:r>
              <a:rPr lang="zh-TW" altLang="en-US" sz="2000" b="1" dirty="0">
                <a:latin typeface="微軟正黑體" panose="020B0604030504040204" pitchFamily="34" charset="-120"/>
                <a:ea typeface="微軟正黑體" panose="020B0604030504040204" pitchFamily="34" charset="-120"/>
                <a:cs typeface="Arial" panose="020B0604020202020204" pitchFamily="34" charset="0"/>
              </a:rPr>
              <a:t>教育服務</a:t>
            </a:r>
            <a:endParaRPr lang="zh-HK" altLang="en-US" sz="2000" b="1" dirty="0">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25" name="群組 24">
            <a:extLst>
              <a:ext uri="{FF2B5EF4-FFF2-40B4-BE49-F238E27FC236}">
                <a16:creationId xmlns:a16="http://schemas.microsoft.com/office/drawing/2014/main" id="{B7E8C914-F86D-4923-8176-F91D868CC30B}"/>
              </a:ext>
            </a:extLst>
          </p:cNvPr>
          <p:cNvGrpSpPr>
            <a:grpSpLocks noChangeAspect="1"/>
          </p:cNvGrpSpPr>
          <p:nvPr/>
        </p:nvGrpSpPr>
        <p:grpSpPr>
          <a:xfrm>
            <a:off x="610200" y="513156"/>
            <a:ext cx="288548" cy="288000"/>
            <a:chOff x="4714875" y="3276599"/>
            <a:chExt cx="2164125" cy="2160000"/>
          </a:xfrm>
        </p:grpSpPr>
        <p:sp>
          <p:nvSpPr>
            <p:cNvPr id="26" name="矩形 25">
              <a:extLst>
                <a:ext uri="{FF2B5EF4-FFF2-40B4-BE49-F238E27FC236}">
                  <a16:creationId xmlns:a16="http://schemas.microsoft.com/office/drawing/2014/main" id="{43BA24D7-0186-4DED-8BEB-02F61E879E34}"/>
                </a:ext>
              </a:extLst>
            </p:cNvPr>
            <p:cNvSpPr/>
            <p:nvPr/>
          </p:nvSpPr>
          <p:spPr>
            <a:xfrm>
              <a:off x="4714875" y="3276599"/>
              <a:ext cx="1080000" cy="10800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7" name="矩形 26">
              <a:extLst>
                <a:ext uri="{FF2B5EF4-FFF2-40B4-BE49-F238E27FC236}">
                  <a16:creationId xmlns:a16="http://schemas.microsoft.com/office/drawing/2014/main" id="{C60DBFE3-44AE-47EE-87D6-633A34C1C5EE}"/>
                </a:ext>
              </a:extLst>
            </p:cNvPr>
            <p:cNvSpPr/>
            <p:nvPr/>
          </p:nvSpPr>
          <p:spPr>
            <a:xfrm>
              <a:off x="5799000" y="4356599"/>
              <a:ext cx="1080000" cy="1080000"/>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8" name="矩形 27">
              <a:extLst>
                <a:ext uri="{FF2B5EF4-FFF2-40B4-BE49-F238E27FC236}">
                  <a16:creationId xmlns:a16="http://schemas.microsoft.com/office/drawing/2014/main" id="{6F666A1A-AB03-4225-8C36-94827CDD5F2C}"/>
                </a:ext>
              </a:extLst>
            </p:cNvPr>
            <p:cNvSpPr/>
            <p:nvPr/>
          </p:nvSpPr>
          <p:spPr>
            <a:xfrm>
              <a:off x="5794875" y="3276599"/>
              <a:ext cx="1080000" cy="1080000"/>
            </a:xfrm>
            <a:prstGeom prst="rect">
              <a:avLst/>
            </a:prstGeom>
            <a:solidFill>
              <a:srgbClr val="00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9" name="矩形 28">
              <a:extLst>
                <a:ext uri="{FF2B5EF4-FFF2-40B4-BE49-F238E27FC236}">
                  <a16:creationId xmlns:a16="http://schemas.microsoft.com/office/drawing/2014/main" id="{18DD09FB-DD1E-4092-A3F2-57515B3498EE}"/>
                </a:ext>
              </a:extLst>
            </p:cNvPr>
            <p:cNvSpPr/>
            <p:nvPr/>
          </p:nvSpPr>
          <p:spPr>
            <a:xfrm>
              <a:off x="4719000" y="4356599"/>
              <a:ext cx="1080000" cy="1080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sp>
        <p:nvSpPr>
          <p:cNvPr id="30" name="矩形 29">
            <a:extLst>
              <a:ext uri="{FF2B5EF4-FFF2-40B4-BE49-F238E27FC236}">
                <a16:creationId xmlns:a16="http://schemas.microsoft.com/office/drawing/2014/main" id="{A44734F1-734F-4066-81E6-C47A554397BA}"/>
              </a:ext>
            </a:extLst>
          </p:cNvPr>
          <p:cNvSpPr/>
          <p:nvPr/>
        </p:nvSpPr>
        <p:spPr>
          <a:xfrm>
            <a:off x="1010696" y="990663"/>
            <a:ext cx="10343104" cy="1668534"/>
          </a:xfrm>
          <a:prstGeom prst="rect">
            <a:avLst/>
          </a:prstGeom>
        </p:spPr>
        <p:txBody>
          <a:bodyPr wrap="square">
            <a:spAutoFit/>
          </a:bodyPr>
          <a:lstStyle/>
          <a:p>
            <a:pPr marL="285750" indent="-285750" algn="just">
              <a:lnSpc>
                <a:spcPct val="150000"/>
              </a:lnSpc>
              <a:buClr>
                <a:srgbClr val="00B05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本會致力提供全面教育及照顧予不同需要的人士，為幼兒、兒童、特殊學習需要的學生及成人等提供不同的學習及訓練機會，並於</a:t>
            </a:r>
            <a:r>
              <a:rPr lang="en-US" altLang="zh-TW" sz="1400" dirty="0">
                <a:latin typeface="微軟正黑體" panose="020B0604030504040204" pitchFamily="34" charset="-120"/>
                <a:ea typeface="微軟正黑體" panose="020B0604030504040204" pitchFamily="34" charset="-120"/>
              </a:rPr>
              <a:t>2013</a:t>
            </a:r>
            <a:r>
              <a:rPr lang="zh-TW" altLang="en-US" sz="1400" dirty="0">
                <a:latin typeface="微軟正黑體" panose="020B0604030504040204" pitchFamily="34" charset="-120"/>
                <a:ea typeface="微軟正黑體" panose="020B0604030504040204" pitchFamily="34" charset="-120"/>
              </a:rPr>
              <a:t>年開始統合成為本會的教育服務，期望能更適切回應社會需求。</a:t>
            </a:r>
            <a:endParaRPr lang="en-US" altLang="zh-TW" sz="1400" dirty="0">
              <a:latin typeface="微軟正黑體" panose="020B0604030504040204" pitchFamily="34" charset="-120"/>
              <a:ea typeface="微軟正黑體" panose="020B0604030504040204" pitchFamily="34" charset="-120"/>
            </a:endParaRPr>
          </a:p>
          <a:p>
            <a:pPr marL="285750" indent="-285750" algn="just">
              <a:lnSpc>
                <a:spcPct val="150000"/>
              </a:lnSpc>
              <a:buClr>
                <a:srgbClr val="00B05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秉承優質服務及發揚基督關愛精神，本會三間幼稚園</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幼兒中心提供完善的照顧及全面的教育服務，培養幼兒德、智、體、群、美、靈的發展。本會亦為有發展遲緩學童提供言語治療、職業治療及專業培訓等一站式服務以回應「雙職家庭」和「融合教育」的社會需要。</a:t>
            </a:r>
            <a:endParaRPr lang="zh-HK" altLang="en-US" sz="1400"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9CCA0670-CB96-4F8E-8732-5E4236E73C3A}"/>
              </a:ext>
            </a:extLst>
          </p:cNvPr>
          <p:cNvSpPr/>
          <p:nvPr/>
        </p:nvSpPr>
        <p:spPr>
          <a:xfrm>
            <a:off x="1309336" y="2659197"/>
            <a:ext cx="6096000" cy="2961195"/>
          </a:xfrm>
          <a:prstGeom prst="rect">
            <a:avLst/>
          </a:prstGeom>
        </p:spPr>
        <p:txBody>
          <a:bodyPr>
            <a:spAutoFit/>
          </a:bodyPr>
          <a:lstStyle/>
          <a:p>
            <a:pPr>
              <a:lnSpc>
                <a:spcPct val="150000"/>
              </a:lnSpc>
              <a:buClr>
                <a:srgbClr val="00B050"/>
              </a:buClr>
              <a:buSzPct val="85000"/>
            </a:pPr>
            <a:r>
              <a:rPr lang="zh-TW" altLang="en-US" sz="1400" b="1" dirty="0">
                <a:latin typeface="微軟正黑體" panose="020B0604030504040204" pitchFamily="34" charset="-120"/>
                <a:ea typeface="微軟正黑體" panose="020B0604030504040204" pitchFamily="34" charset="-120"/>
              </a:rPr>
              <a:t>服務概覽</a:t>
            </a:r>
            <a:r>
              <a:rPr lang="en-US" altLang="zh-TW" sz="1400" b="1" dirty="0">
                <a:latin typeface="微軟正黑體" panose="020B0604030504040204" pitchFamily="34" charset="-120"/>
                <a:ea typeface="微軟正黑體" panose="020B0604030504040204" pitchFamily="34" charset="-120"/>
              </a:rPr>
              <a:t>︰</a:t>
            </a:r>
          </a:p>
          <a:p>
            <a:pPr marL="285750" indent="-285750">
              <a:lnSpc>
                <a:spcPct val="150000"/>
              </a:lnSpc>
              <a:buClr>
                <a:srgbClr val="00B05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麥潔蓮幼稚園 </a:t>
            </a:r>
            <a:r>
              <a:rPr lang="en-US" altLang="zh-TW" sz="1400" dirty="0">
                <a:latin typeface="微軟正黑體" panose="020B0604030504040204" pitchFamily="34" charset="-120"/>
                <a:ea typeface="微軟正黑體" panose="020B0604030504040204" pitchFamily="34" charset="-120"/>
              </a:rPr>
              <a:t>/ </a:t>
            </a:r>
            <a:r>
              <a:rPr lang="zh-TW" altLang="en-US" sz="1400" dirty="0">
                <a:latin typeface="微軟正黑體" panose="020B0604030504040204" pitchFamily="34" charset="-120"/>
                <a:ea typeface="微軟正黑體" panose="020B0604030504040204" pitchFamily="34" charset="-120"/>
              </a:rPr>
              <a:t>幼兒中心 </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堅尼地道</a:t>
            </a:r>
            <a:r>
              <a:rPr lang="en-US" altLang="zh-TW" sz="1400" dirty="0">
                <a:latin typeface="微軟正黑體" panose="020B0604030504040204" pitchFamily="34" charset="-120"/>
                <a:ea typeface="微軟正黑體" panose="020B0604030504040204" pitchFamily="34" charset="-120"/>
              </a:rPr>
              <a:t>)</a:t>
            </a:r>
          </a:p>
          <a:p>
            <a:pPr marL="285750" indent="-285750">
              <a:lnSpc>
                <a:spcPct val="150000"/>
              </a:lnSpc>
              <a:buClr>
                <a:srgbClr val="00B05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銅鑼灣幼稚園 </a:t>
            </a:r>
            <a:r>
              <a:rPr lang="en-US" altLang="zh-TW" sz="1400" dirty="0">
                <a:latin typeface="微軟正黑體" panose="020B0604030504040204" pitchFamily="34" charset="-120"/>
                <a:ea typeface="微軟正黑體" panose="020B0604030504040204" pitchFamily="34" charset="-120"/>
              </a:rPr>
              <a:t>/ </a:t>
            </a:r>
            <a:r>
              <a:rPr lang="zh-TW" altLang="en-US" sz="1400" dirty="0">
                <a:latin typeface="微軟正黑體" panose="020B0604030504040204" pitchFamily="34" charset="-120"/>
                <a:ea typeface="微軟正黑體" panose="020B0604030504040204" pitchFamily="34" charset="-120"/>
              </a:rPr>
              <a:t>幼兒中心</a:t>
            </a:r>
          </a:p>
          <a:p>
            <a:pPr marL="285750" indent="-285750">
              <a:lnSpc>
                <a:spcPct val="150000"/>
              </a:lnSpc>
              <a:buClr>
                <a:srgbClr val="00B05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寶翠園幼稚園 </a:t>
            </a:r>
            <a:r>
              <a:rPr lang="en-US" altLang="zh-TW" sz="1400" dirty="0">
                <a:latin typeface="微軟正黑體" panose="020B0604030504040204" pitchFamily="34" charset="-120"/>
                <a:ea typeface="微軟正黑體" panose="020B0604030504040204" pitchFamily="34" charset="-120"/>
              </a:rPr>
              <a:t>/ </a:t>
            </a:r>
            <a:r>
              <a:rPr lang="zh-TW" altLang="en-US" sz="1400" dirty="0">
                <a:latin typeface="微軟正黑體" panose="020B0604030504040204" pitchFamily="34" charset="-120"/>
                <a:ea typeface="微軟正黑體" panose="020B0604030504040204" pitchFamily="34" charset="-120"/>
              </a:rPr>
              <a:t>幼兒中心</a:t>
            </a:r>
          </a:p>
          <a:p>
            <a:pPr marL="285750" indent="-285750">
              <a:lnSpc>
                <a:spcPct val="150000"/>
              </a:lnSpc>
              <a:buClr>
                <a:srgbClr val="00B05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早慧中心 </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學童課餘託管服務</a:t>
            </a:r>
            <a:r>
              <a:rPr lang="en-US" altLang="zh-TW" sz="1400" dirty="0">
                <a:latin typeface="微軟正黑體" panose="020B0604030504040204" pitchFamily="34" charset="-120"/>
                <a:ea typeface="微軟正黑體" panose="020B0604030504040204" pitchFamily="34" charset="-120"/>
              </a:rPr>
              <a:t>)</a:t>
            </a:r>
          </a:p>
          <a:p>
            <a:pPr marL="285750" indent="-285750">
              <a:lnSpc>
                <a:spcPct val="150000"/>
              </a:lnSpc>
              <a:buClr>
                <a:srgbClr val="00B05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中環樂寧兒童發展中心</a:t>
            </a:r>
          </a:p>
          <a:p>
            <a:pPr marL="285750" indent="-285750">
              <a:lnSpc>
                <a:spcPct val="150000"/>
              </a:lnSpc>
              <a:buClr>
                <a:srgbClr val="00B05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擇善基金會灣仔樂寧兒童發展中心</a:t>
            </a:r>
          </a:p>
          <a:p>
            <a:pPr marL="285750" indent="-285750">
              <a:lnSpc>
                <a:spcPct val="150000"/>
              </a:lnSpc>
              <a:buClr>
                <a:srgbClr val="00B05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樂寧教室專業到校支援服務 </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社會福利署到校學前康復服務 </a:t>
            </a:r>
            <a:r>
              <a:rPr lang="en-US" altLang="zh-TW" sz="1400" dirty="0">
                <a:latin typeface="微軟正黑體" panose="020B0604030504040204" pitchFamily="34" charset="-120"/>
                <a:ea typeface="微軟正黑體" panose="020B0604030504040204" pitchFamily="34" charset="-120"/>
              </a:rPr>
              <a:t>OPRS</a:t>
            </a:r>
            <a:r>
              <a:rPr lang="zh-TW" altLang="en-US" sz="1400" dirty="0">
                <a:latin typeface="微軟正黑體" panose="020B0604030504040204" pitchFamily="34" charset="-120"/>
                <a:ea typeface="微軟正黑體" panose="020B0604030504040204" pitchFamily="34" charset="-120"/>
              </a:rPr>
              <a:t>）</a:t>
            </a:r>
          </a:p>
          <a:p>
            <a:pPr marL="285750" indent="-285750">
              <a:lnSpc>
                <a:spcPct val="150000"/>
              </a:lnSpc>
              <a:buClr>
                <a:srgbClr val="00B05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青苗新天地天水圍樂寧兒童發展中心 </a:t>
            </a:r>
          </a:p>
        </p:txBody>
      </p:sp>
      <p:sp>
        <p:nvSpPr>
          <p:cNvPr id="3" name="矩形 2">
            <a:extLst>
              <a:ext uri="{FF2B5EF4-FFF2-40B4-BE49-F238E27FC236}">
                <a16:creationId xmlns:a16="http://schemas.microsoft.com/office/drawing/2014/main" id="{0E00D5AF-CC20-4D79-B259-F31E09F15675}"/>
              </a:ext>
            </a:extLst>
          </p:cNvPr>
          <p:cNvSpPr/>
          <p:nvPr/>
        </p:nvSpPr>
        <p:spPr>
          <a:xfrm>
            <a:off x="7274940" y="2987930"/>
            <a:ext cx="3429000" cy="2638030"/>
          </a:xfrm>
          <a:prstGeom prst="rect">
            <a:avLst/>
          </a:prstGeom>
        </p:spPr>
        <p:txBody>
          <a:bodyPr wrap="square">
            <a:spAutoFit/>
          </a:bodyPr>
          <a:lstStyle/>
          <a:p>
            <a:pPr marL="285750" indent="-285750">
              <a:lnSpc>
                <a:spcPct val="150000"/>
              </a:lnSpc>
              <a:buClr>
                <a:srgbClr val="00B050"/>
              </a:buClr>
              <a:buSzPct val="85000"/>
              <a:buFont typeface="Wingdings" panose="05000000000000000000" pitchFamily="2" charset="2"/>
              <a:buChar char="n"/>
            </a:pPr>
            <a:r>
              <a:rPr lang="en-US" altLang="zh-TW" sz="1400" dirty="0">
                <a:latin typeface="微軟正黑體" panose="020B0604030504040204" pitchFamily="34" charset="-120"/>
                <a:ea typeface="微軟正黑體" panose="020B0604030504040204" pitchFamily="34" charset="-120"/>
              </a:rPr>
              <a:t>Rachel Club (</a:t>
            </a:r>
            <a:r>
              <a:rPr lang="zh-TW" altLang="en-US" sz="1400" dirty="0">
                <a:latin typeface="微軟正黑體" panose="020B0604030504040204" pitchFamily="34" charset="-120"/>
                <a:ea typeface="微軟正黑體" panose="020B0604030504040204" pitchFamily="34" charset="-120"/>
              </a:rPr>
              <a:t>西九龍</a:t>
            </a:r>
            <a:r>
              <a:rPr lang="en-US" altLang="zh-TW" sz="1400" dirty="0">
                <a:latin typeface="微軟正黑體" panose="020B0604030504040204" pitchFamily="34" charset="-120"/>
                <a:ea typeface="微軟正黑體" panose="020B0604030504040204" pitchFamily="34" charset="-120"/>
              </a:rPr>
              <a:t>)</a:t>
            </a:r>
          </a:p>
          <a:p>
            <a:pPr marL="285750" indent="-285750">
              <a:lnSpc>
                <a:spcPct val="150000"/>
              </a:lnSpc>
              <a:buClr>
                <a:srgbClr val="00B05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延續教育中心</a:t>
            </a:r>
          </a:p>
          <a:p>
            <a:pPr marL="285750" indent="-285750">
              <a:lnSpc>
                <a:spcPct val="150000"/>
              </a:lnSpc>
              <a:buClr>
                <a:srgbClr val="00B05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就業及培訓服務</a:t>
            </a:r>
          </a:p>
          <a:p>
            <a:pPr marL="285750" indent="-285750">
              <a:lnSpc>
                <a:spcPct val="150000"/>
              </a:lnSpc>
              <a:buClr>
                <a:srgbClr val="00B050"/>
              </a:buClr>
              <a:buSzPct val="85000"/>
              <a:buFont typeface="Wingdings" panose="05000000000000000000" pitchFamily="2" charset="2"/>
              <a:buChar char="n"/>
            </a:pPr>
            <a:r>
              <a:rPr lang="en-US" altLang="zh-TW" sz="1400" dirty="0" err="1">
                <a:latin typeface="微軟正黑體" panose="020B0604030504040204" pitchFamily="34" charset="-120"/>
                <a:ea typeface="微軟正黑體" panose="020B0604030504040204" pitchFamily="34" charset="-120"/>
              </a:rPr>
              <a:t>AimHigh</a:t>
            </a:r>
            <a:r>
              <a:rPr lang="en-US" altLang="zh-TW" sz="1400" dirty="0">
                <a:latin typeface="微軟正黑體" panose="020B0604030504040204" pitchFamily="34" charset="-120"/>
                <a:ea typeface="微軟正黑體" panose="020B0604030504040204" pitchFamily="34" charset="-120"/>
              </a:rPr>
              <a:t> </a:t>
            </a:r>
            <a:r>
              <a:rPr lang="zh-TW" altLang="en-US" sz="1400" dirty="0">
                <a:latin typeface="微軟正黑體" panose="020B0604030504040204" pitchFamily="34" charset="-120"/>
                <a:ea typeface="微軟正黑體" panose="020B0604030504040204" pitchFamily="34" charset="-120"/>
              </a:rPr>
              <a:t>賽馬會青年培訓中心</a:t>
            </a:r>
          </a:p>
          <a:p>
            <a:pPr marL="285750" indent="-285750">
              <a:lnSpc>
                <a:spcPct val="150000"/>
              </a:lnSpc>
              <a:buClr>
                <a:srgbClr val="00B050"/>
              </a:buClr>
              <a:buSzPct val="85000"/>
              <a:buFont typeface="Wingdings" panose="05000000000000000000" pitchFamily="2" charset="2"/>
              <a:buChar char="n"/>
            </a:pPr>
            <a:r>
              <a:rPr lang="en-US" altLang="zh-TW" sz="1400" dirty="0">
                <a:latin typeface="微軟正黑體" panose="020B0604030504040204" pitchFamily="34" charset="-120"/>
                <a:ea typeface="微軟正黑體" panose="020B0604030504040204" pitchFamily="34" charset="-120"/>
              </a:rPr>
              <a:t>SOWGOOD! </a:t>
            </a:r>
            <a:r>
              <a:rPr lang="zh-TW" altLang="en-US" sz="1400" dirty="0">
                <a:latin typeface="微軟正黑體" panose="020B0604030504040204" pitchFamily="34" charset="-120"/>
                <a:ea typeface="微軟正黑體" panose="020B0604030504040204" pitchFamily="34" charset="-120"/>
              </a:rPr>
              <a:t>正向品格教育館</a:t>
            </a:r>
          </a:p>
          <a:p>
            <a:pPr marL="285750" indent="-285750">
              <a:lnSpc>
                <a:spcPct val="150000"/>
              </a:lnSpc>
              <a:buClr>
                <a:srgbClr val="00B05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「共童愛」幼稚園社工服務計劃</a:t>
            </a:r>
          </a:p>
          <a:p>
            <a:pPr marL="285750" indent="-285750">
              <a:lnSpc>
                <a:spcPct val="150000"/>
              </a:lnSpc>
              <a:buClr>
                <a:srgbClr val="00B05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家庭</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喜聚 </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家長</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親屬資源中心</a:t>
            </a:r>
            <a:r>
              <a:rPr lang="en-US" altLang="zh-TW" sz="1400" dirty="0">
                <a:latin typeface="微軟正黑體" panose="020B0604030504040204" pitchFamily="34" charset="-120"/>
                <a:ea typeface="微軟正黑體" panose="020B0604030504040204" pitchFamily="34" charset="-120"/>
              </a:rPr>
              <a:t>)</a:t>
            </a:r>
          </a:p>
          <a:p>
            <a:pPr marL="285750" indent="-285750">
              <a:lnSpc>
                <a:spcPct val="150000"/>
              </a:lnSpc>
              <a:buClr>
                <a:srgbClr val="00B050"/>
              </a:buClr>
              <a:buSzPct val="85000"/>
              <a:buFont typeface="Wingdings" panose="05000000000000000000" pitchFamily="2" charset="2"/>
              <a:buChar char="n"/>
            </a:pPr>
            <a:r>
              <a:rPr lang="zh-TW" altLang="en-US" sz="1400" dirty="0">
                <a:latin typeface="微軟正黑體" panose="020B0604030504040204" pitchFamily="34" charset="-120"/>
                <a:ea typeface="微軟正黑體" panose="020B0604030504040204" pitchFamily="34" charset="-120"/>
              </a:rPr>
              <a:t>家庭喜點 </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家長</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親屬資源中心</a:t>
            </a:r>
            <a:r>
              <a:rPr lang="en-US" altLang="zh-TW" sz="1400" dirty="0">
                <a:latin typeface="微軟正黑體" panose="020B0604030504040204" pitchFamily="34" charset="-120"/>
                <a:ea typeface="微軟正黑體" panose="020B0604030504040204" pitchFamily="34" charset="-120"/>
              </a:rPr>
              <a:t>)</a:t>
            </a:r>
            <a:endParaRPr lang="zh-HK" altLang="en-US" sz="1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38423557"/>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440</TotalTime>
  <Words>1667</Words>
  <Application>Microsoft Office PowerPoint</Application>
  <PresentationFormat>寬螢幕</PresentationFormat>
  <Paragraphs>141</Paragraphs>
  <Slides>14</Slides>
  <Notes>0</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14</vt:i4>
      </vt:variant>
    </vt:vector>
  </HeadingPairs>
  <TitlesOfParts>
    <vt:vector size="24" baseType="lpstr">
      <vt:lpstr>微軟正黑體</vt:lpstr>
      <vt:lpstr>新細明體</vt:lpstr>
      <vt:lpstr>Arial</vt:lpstr>
      <vt:lpstr>Arial Narrow</vt:lpstr>
      <vt:lpstr>Calibri</vt:lpstr>
      <vt:lpstr>Calibri Light</vt:lpstr>
      <vt:lpstr>Impact</vt:lpstr>
      <vt:lpstr>Times New Roman</vt:lpstr>
      <vt:lpstr>Wingdings</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Small ACTS  Big IMPACT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 James’ Settlement</dc:title>
  <dc:creator>Karen PY</dc:creator>
  <cp:lastModifiedBy>LAU MIU CHUN, Kari</cp:lastModifiedBy>
  <cp:revision>29</cp:revision>
  <dcterms:created xsi:type="dcterms:W3CDTF">2023-08-06T11:46:33Z</dcterms:created>
  <dcterms:modified xsi:type="dcterms:W3CDTF">2023-09-07T02:41:21Z</dcterms:modified>
</cp:coreProperties>
</file>